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4" r:id="rId3"/>
    <p:sldId id="266" r:id="rId4"/>
    <p:sldId id="267" r:id="rId5"/>
    <p:sldId id="265" r:id="rId6"/>
    <p:sldId id="25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E6E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Wilson" userId="2afddb2036e609e2" providerId="LiveId" clId="{117D2551-A18A-4DC7-9CFF-157626284B6D}"/>
    <pc:docChg chg="custSel addSld delSld modSld sldOrd">
      <pc:chgData name="Matthew Wilson" userId="2afddb2036e609e2" providerId="LiveId" clId="{117D2551-A18A-4DC7-9CFF-157626284B6D}" dt="2017-09-27T16:00:49.813" v="1479" actId="20577"/>
      <pc:docMkLst>
        <pc:docMk/>
      </pc:docMkLst>
      <pc:sldChg chg="modSp">
        <pc:chgData name="Matthew Wilson" userId="2afddb2036e609e2" providerId="LiveId" clId="{117D2551-A18A-4DC7-9CFF-157626284B6D}" dt="2017-09-27T15:39:04.983" v="1" actId="20577"/>
        <pc:sldMkLst>
          <pc:docMk/>
          <pc:sldMk cId="564016414" sldId="256"/>
        </pc:sldMkLst>
        <pc:spChg chg="mod">
          <ac:chgData name="Matthew Wilson" userId="2afddb2036e609e2" providerId="LiveId" clId="{117D2551-A18A-4DC7-9CFF-157626284B6D}" dt="2017-09-27T15:39:04.983" v="1" actId="20577"/>
          <ac:spMkLst>
            <pc:docMk/>
            <pc:sldMk cId="564016414" sldId="256"/>
            <ac:spMk id="3" creationId="{3699D13E-A38B-4AC8-A060-B8E44AC5AA5A}"/>
          </ac:spMkLst>
        </pc:spChg>
      </pc:sldChg>
      <pc:sldChg chg="addSp modSp">
        <pc:chgData name="Matthew Wilson" userId="2afddb2036e609e2" providerId="LiveId" clId="{117D2551-A18A-4DC7-9CFF-157626284B6D}" dt="2017-09-27T15:54:47.003" v="1024" actId="313"/>
        <pc:sldMkLst>
          <pc:docMk/>
          <pc:sldMk cId="374464157" sldId="257"/>
        </pc:sldMkLst>
        <pc:spChg chg="mod">
          <ac:chgData name="Matthew Wilson" userId="2afddb2036e609e2" providerId="LiveId" clId="{117D2551-A18A-4DC7-9CFF-157626284B6D}" dt="2017-09-27T15:54:47.003" v="1024" actId="313"/>
          <ac:spMkLst>
            <pc:docMk/>
            <pc:sldMk cId="374464157" sldId="257"/>
            <ac:spMk id="3" creationId="{BE749D15-B787-461A-BE59-DF1FD4C9A4F8}"/>
          </ac:spMkLst>
        </pc:spChg>
        <pc:picChg chg="add mod modCrop">
          <ac:chgData name="Matthew Wilson" userId="2afddb2036e609e2" providerId="LiveId" clId="{117D2551-A18A-4DC7-9CFF-157626284B6D}" dt="2017-09-27T15:50:17.264" v="846" actId="1076"/>
          <ac:picMkLst>
            <pc:docMk/>
            <pc:sldMk cId="374464157" sldId="257"/>
            <ac:picMk id="4" creationId="{647B3C66-2C8E-4A37-9ABF-7241A96D6608}"/>
          </ac:picMkLst>
        </pc:picChg>
      </pc:sldChg>
      <pc:sldChg chg="del">
        <pc:chgData name="Matthew Wilson" userId="2afddb2036e609e2" providerId="LiveId" clId="{117D2551-A18A-4DC7-9CFF-157626284B6D}" dt="2017-09-27T15:46:42.485" v="731" actId="2696"/>
        <pc:sldMkLst>
          <pc:docMk/>
          <pc:sldMk cId="2151697330" sldId="258"/>
        </pc:sldMkLst>
      </pc:sldChg>
      <pc:sldChg chg="del">
        <pc:chgData name="Matthew Wilson" userId="2afddb2036e609e2" providerId="LiveId" clId="{117D2551-A18A-4DC7-9CFF-157626284B6D}" dt="2017-09-27T15:46:41.468" v="730" actId="2696"/>
        <pc:sldMkLst>
          <pc:docMk/>
          <pc:sldMk cId="2915380339" sldId="259"/>
        </pc:sldMkLst>
      </pc:sldChg>
      <pc:sldChg chg="del">
        <pc:chgData name="Matthew Wilson" userId="2afddb2036e609e2" providerId="LiveId" clId="{117D2551-A18A-4DC7-9CFF-157626284B6D}" dt="2017-09-27T15:46:43.706" v="732" actId="2696"/>
        <pc:sldMkLst>
          <pc:docMk/>
          <pc:sldMk cId="420966764" sldId="260"/>
        </pc:sldMkLst>
      </pc:sldChg>
      <pc:sldChg chg="del">
        <pc:chgData name="Matthew Wilson" userId="2afddb2036e609e2" providerId="LiveId" clId="{117D2551-A18A-4DC7-9CFF-157626284B6D}" dt="2017-09-27T15:46:44.556" v="733" actId="2696"/>
        <pc:sldMkLst>
          <pc:docMk/>
          <pc:sldMk cId="2120868422" sldId="261"/>
        </pc:sldMkLst>
      </pc:sldChg>
      <pc:sldChg chg="del">
        <pc:chgData name="Matthew Wilson" userId="2afddb2036e609e2" providerId="LiveId" clId="{117D2551-A18A-4DC7-9CFF-157626284B6D}" dt="2017-09-27T15:46:46.523" v="734" actId="2696"/>
        <pc:sldMkLst>
          <pc:docMk/>
          <pc:sldMk cId="2019173148" sldId="262"/>
        </pc:sldMkLst>
      </pc:sldChg>
      <pc:sldChg chg="del">
        <pc:chgData name="Matthew Wilson" userId="2afddb2036e609e2" providerId="LiveId" clId="{117D2551-A18A-4DC7-9CFF-157626284B6D}" dt="2017-09-27T15:46:48.075" v="735" actId="2696"/>
        <pc:sldMkLst>
          <pc:docMk/>
          <pc:sldMk cId="1759210613" sldId="263"/>
        </pc:sldMkLst>
      </pc:sldChg>
      <pc:sldChg chg="modSp">
        <pc:chgData name="Matthew Wilson" userId="2afddb2036e609e2" providerId="LiveId" clId="{117D2551-A18A-4DC7-9CFF-157626284B6D}" dt="2017-09-27T15:39:55.099" v="94" actId="20577"/>
        <pc:sldMkLst>
          <pc:docMk/>
          <pc:sldMk cId="4142704975" sldId="264"/>
        </pc:sldMkLst>
        <pc:spChg chg="mod">
          <ac:chgData name="Matthew Wilson" userId="2afddb2036e609e2" providerId="LiveId" clId="{117D2551-A18A-4DC7-9CFF-157626284B6D}" dt="2017-09-27T15:39:55.099" v="94" actId="20577"/>
          <ac:spMkLst>
            <pc:docMk/>
            <pc:sldMk cId="4142704975" sldId="264"/>
            <ac:spMk id="3" creationId="{E640EA3D-5EFF-4B77-9DCA-01740690E741}"/>
          </ac:spMkLst>
        </pc:spChg>
      </pc:sldChg>
      <pc:sldChg chg="modSp">
        <pc:chgData name="Matthew Wilson" userId="2afddb2036e609e2" providerId="LiveId" clId="{117D2551-A18A-4DC7-9CFF-157626284B6D}" dt="2017-09-27T15:46:26.890" v="729" actId="20577"/>
        <pc:sldMkLst>
          <pc:docMk/>
          <pc:sldMk cId="2155551172" sldId="265"/>
        </pc:sldMkLst>
        <pc:spChg chg="mod">
          <ac:chgData name="Matthew Wilson" userId="2afddb2036e609e2" providerId="LiveId" clId="{117D2551-A18A-4DC7-9CFF-157626284B6D}" dt="2017-09-27T15:46:26.890" v="729" actId="20577"/>
          <ac:spMkLst>
            <pc:docMk/>
            <pc:sldMk cId="2155551172" sldId="265"/>
            <ac:spMk id="3" creationId="{E640EA3D-5EFF-4B77-9DCA-01740690E741}"/>
          </ac:spMkLst>
        </pc:spChg>
      </pc:sldChg>
      <pc:sldChg chg="addSp delSp modSp add">
        <pc:chgData name="Matthew Wilson" userId="2afddb2036e609e2" providerId="LiveId" clId="{117D2551-A18A-4DC7-9CFF-157626284B6D}" dt="2017-09-27T15:41:32.302" v="117" actId="1076"/>
        <pc:sldMkLst>
          <pc:docMk/>
          <pc:sldMk cId="1045232777" sldId="266"/>
        </pc:sldMkLst>
        <pc:spChg chg="del">
          <ac:chgData name="Matthew Wilson" userId="2afddb2036e609e2" providerId="LiveId" clId="{117D2551-A18A-4DC7-9CFF-157626284B6D}" dt="2017-09-27T15:40:05.128" v="96" actId="478"/>
          <ac:spMkLst>
            <pc:docMk/>
            <pc:sldMk cId="1045232777" sldId="266"/>
            <ac:spMk id="3" creationId="{E640EA3D-5EFF-4B77-9DCA-01740690E741}"/>
          </ac:spMkLst>
        </pc:spChg>
        <pc:spChg chg="add del mod">
          <ac:chgData name="Matthew Wilson" userId="2afddb2036e609e2" providerId="LiveId" clId="{117D2551-A18A-4DC7-9CFF-157626284B6D}" dt="2017-09-27T15:40:06.723" v="97" actId="478"/>
          <ac:spMkLst>
            <pc:docMk/>
            <pc:sldMk cId="1045232777" sldId="266"/>
            <ac:spMk id="5" creationId="{DDC39F84-A272-41AD-9585-84E0D7960731}"/>
          </ac:spMkLst>
        </pc:spChg>
        <pc:picChg chg="add mod">
          <ac:chgData name="Matthew Wilson" userId="2afddb2036e609e2" providerId="LiveId" clId="{117D2551-A18A-4DC7-9CFF-157626284B6D}" dt="2017-09-27T15:41:30.844" v="116" actId="1076"/>
          <ac:picMkLst>
            <pc:docMk/>
            <pc:sldMk cId="1045232777" sldId="266"/>
            <ac:picMk id="1025" creationId="{F9EE0E12-F12F-4C5C-8FB5-CB0F50B5B35E}"/>
          </ac:picMkLst>
        </pc:picChg>
        <pc:picChg chg="add mod">
          <ac:chgData name="Matthew Wilson" userId="2afddb2036e609e2" providerId="LiveId" clId="{117D2551-A18A-4DC7-9CFF-157626284B6D}" dt="2017-09-27T15:41:32.302" v="117" actId="1076"/>
          <ac:picMkLst>
            <pc:docMk/>
            <pc:sldMk cId="1045232777" sldId="266"/>
            <ac:picMk id="1026" creationId="{73CDE67B-0FF0-4EFC-BE85-3B420275D90E}"/>
          </ac:picMkLst>
        </pc:picChg>
      </pc:sldChg>
      <pc:sldChg chg="modSp add ord">
        <pc:chgData name="Matthew Wilson" userId="2afddb2036e609e2" providerId="LiveId" clId="{117D2551-A18A-4DC7-9CFF-157626284B6D}" dt="2017-09-27T15:43:43.329" v="321" actId="20577"/>
        <pc:sldMkLst>
          <pc:docMk/>
          <pc:sldMk cId="1058745396" sldId="267"/>
        </pc:sldMkLst>
        <pc:spChg chg="mod">
          <ac:chgData name="Matthew Wilson" userId="2afddb2036e609e2" providerId="LiveId" clId="{117D2551-A18A-4DC7-9CFF-157626284B6D}" dt="2017-09-27T15:43:43.329" v="321" actId="20577"/>
          <ac:spMkLst>
            <pc:docMk/>
            <pc:sldMk cId="1058745396" sldId="267"/>
            <ac:spMk id="3" creationId="{E640EA3D-5EFF-4B77-9DCA-01740690E741}"/>
          </ac:spMkLst>
        </pc:spChg>
      </pc:sldChg>
      <pc:sldChg chg="delSp modSp add">
        <pc:chgData name="Matthew Wilson" userId="2afddb2036e609e2" providerId="LiveId" clId="{117D2551-A18A-4DC7-9CFF-157626284B6D}" dt="2017-09-27T15:57:27.821" v="1171" actId="313"/>
        <pc:sldMkLst>
          <pc:docMk/>
          <pc:sldMk cId="1751471657" sldId="268"/>
        </pc:sldMkLst>
        <pc:spChg chg="mod">
          <ac:chgData name="Matthew Wilson" userId="2afddb2036e609e2" providerId="LiveId" clId="{117D2551-A18A-4DC7-9CFF-157626284B6D}" dt="2017-09-27T15:57:27.821" v="1171" actId="313"/>
          <ac:spMkLst>
            <pc:docMk/>
            <pc:sldMk cId="1751471657" sldId="268"/>
            <ac:spMk id="3" creationId="{BE749D15-B787-461A-BE59-DF1FD4C9A4F8}"/>
          </ac:spMkLst>
        </pc:spChg>
        <pc:picChg chg="del">
          <ac:chgData name="Matthew Wilson" userId="2afddb2036e609e2" providerId="LiveId" clId="{117D2551-A18A-4DC7-9CFF-157626284B6D}" dt="2017-09-27T15:55:01.940" v="1027" actId="478"/>
          <ac:picMkLst>
            <pc:docMk/>
            <pc:sldMk cId="1751471657" sldId="268"/>
            <ac:picMk id="4" creationId="{647B3C66-2C8E-4A37-9ABF-7241A96D6608}"/>
          </ac:picMkLst>
        </pc:picChg>
      </pc:sldChg>
      <pc:sldChg chg="addSp delSp modSp add">
        <pc:chgData name="Matthew Wilson" userId="2afddb2036e609e2" providerId="LiveId" clId="{117D2551-A18A-4DC7-9CFF-157626284B6D}" dt="2017-09-27T16:00:49.813" v="1479" actId="20577"/>
        <pc:sldMkLst>
          <pc:docMk/>
          <pc:sldMk cId="324481735" sldId="269"/>
        </pc:sldMkLst>
        <pc:spChg chg="mod">
          <ac:chgData name="Matthew Wilson" userId="2afddb2036e609e2" providerId="LiveId" clId="{117D2551-A18A-4DC7-9CFF-157626284B6D}" dt="2017-09-27T15:57:43.593" v="1196" actId="20577"/>
          <ac:spMkLst>
            <pc:docMk/>
            <pc:sldMk cId="324481735" sldId="269"/>
            <ac:spMk id="2" creationId="{EBCFB12E-7DE6-4D67-ADDA-799AD5067029}"/>
          </ac:spMkLst>
        </pc:spChg>
        <pc:spChg chg="del">
          <ac:chgData name="Matthew Wilson" userId="2afddb2036e609e2" providerId="LiveId" clId="{117D2551-A18A-4DC7-9CFF-157626284B6D}" dt="2017-09-27T15:58:15.424" v="1197" actId="478"/>
          <ac:spMkLst>
            <pc:docMk/>
            <pc:sldMk cId="324481735" sldId="269"/>
            <ac:spMk id="3" creationId="{9978C22C-9AC4-4759-BB9C-59A2638360AA}"/>
          </ac:spMkLst>
        </pc:spChg>
        <pc:spChg chg="add mod">
          <ac:chgData name="Matthew Wilson" userId="2afddb2036e609e2" providerId="LiveId" clId="{117D2551-A18A-4DC7-9CFF-157626284B6D}" dt="2017-09-27T16:00:49.813" v="1479" actId="20577"/>
          <ac:spMkLst>
            <pc:docMk/>
            <pc:sldMk cId="324481735" sldId="269"/>
            <ac:spMk id="6" creationId="{181D8893-19A1-45F7-8F2C-4DEBC2E0ECC8}"/>
          </ac:spMkLst>
        </pc:spChg>
        <pc:picChg chg="add mod modCrop">
          <ac:chgData name="Matthew Wilson" userId="2afddb2036e609e2" providerId="LiveId" clId="{117D2551-A18A-4DC7-9CFF-157626284B6D}" dt="2017-09-27T15:58:29.423" v="1201" actId="1076"/>
          <ac:picMkLst>
            <pc:docMk/>
            <pc:sldMk cId="324481735" sldId="269"/>
            <ac:picMk id="4" creationId="{F410EDA0-F961-490B-8559-8AF53F3A3744}"/>
          </ac:picMkLst>
        </pc:picChg>
        <pc:picChg chg="add mod modCrop">
          <ac:chgData name="Matthew Wilson" userId="2afddb2036e609e2" providerId="LiveId" clId="{117D2551-A18A-4DC7-9CFF-157626284B6D}" dt="2017-09-27T15:58:59.497" v="1205" actId="1076"/>
          <ac:picMkLst>
            <pc:docMk/>
            <pc:sldMk cId="324481735" sldId="269"/>
            <ac:picMk id="5" creationId="{78458A94-1453-4383-AE67-FC2F56F62C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ACDB-3AEB-4532-9854-72BACC1F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6160B-4CCB-419A-A719-927F922F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A84C4-9054-43F5-8AC4-82B5FF38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448A-1EFC-4C64-9E3C-EB271358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CA21-B39C-42C9-A9CC-62E6EBD2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F738-E365-4830-833F-4F2B41F9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CA95-C256-4615-88AA-8C9CAA01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3EC-C449-4FA9-BBC3-6922C4FF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884A-7F32-4F59-BE8E-3BBD377E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27D9-A6C6-4BB7-A05B-40E0295C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E8337-108B-4577-89A8-501B8F7D7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395C-9B8C-4E5D-94B4-7FBD4569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165F-6FF6-438C-8096-CB40D32F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DFEA-E0C5-4402-98B2-60EBCEA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C9D9-13D2-4DFC-BBB9-F533CE0E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B3A9-0251-4CA8-9C7F-36DD9E70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14C0-B6D1-4D8B-8878-2ACE1C9D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9042-B89F-471E-BCA2-64B298D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4756-948D-42F6-809F-1178CC81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30CE-5AD1-41DF-A5D0-D9F47E07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5060-4A38-4E8D-B02C-6BD8CA23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05ED-F8A4-4C8E-93D2-44CBE685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EDB7-5AF2-4070-9576-7D28F157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6B05-1CC2-4B17-B070-F05D955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CC4B-8E27-4CE1-B8A1-F182DBFB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ED6B-CEEA-48FD-98DB-B0715476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B147-9121-4A9B-9C49-CB73BF49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A25D-0EAA-438D-B35B-D70FB9F0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68442-47CD-4B04-8374-6D9CEA61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B77C-C087-4110-9AFB-BEB2F9E5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906B-D753-4028-93B2-C074BA75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6B8C-57E5-49CE-8400-493B4957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A51C-CC1E-473B-B828-33ABBE56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64C7-1E8F-491C-A02C-809E99B8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72B5B-2BFA-40E8-AA10-85FF66F93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9325-48AD-4648-BD62-BA3C59F2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6C776-E9BA-4AF1-8577-7AD46F54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9D8A4-953B-419E-B795-F2C4D60F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9FAE2-929C-49BC-AEBB-C27BBAFD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E5D6-0BBE-46E3-9F71-ED547857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ECBF2-7F6B-4831-AA52-A123CBAC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24568-DFB1-4CA8-A4C7-E274379A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F363-DDD3-425A-9D05-5D38A6BF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F5953-43B2-4DC4-816D-1D7C16D2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250E9-CDFD-428F-9D9D-E61FC76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2AB5-0572-4F88-A82D-12F50873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51D6-9EFD-4514-90D6-B1438E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EB2-4F73-4271-A6DF-7755060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DD69D-31A1-4946-A937-8F031C567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DB7B0-6B8F-4C80-BC84-C2F9BB9B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5622C-26DF-4168-A232-308B525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7C723-1626-46D9-B444-B920635C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D0FE-85BB-496B-9989-AFDAC11A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037DD-4243-4C18-B9E3-30103422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A88A-C70C-4CA1-A0D7-5D337932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523D-7022-4BD5-9569-0A28FE11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24144-1978-48DE-9CAA-427ADAB0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D4909-5E66-4F09-A8AF-B939626F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716B6-2B9D-45A2-A699-C2F91382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FC677-7934-45F9-85ED-80B58A7D1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2CD5-FBB4-4FC6-8641-010386DA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5B56-41CF-4844-8525-3BE9ABA9CD4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FB32-2FA2-4C76-B259-3F26C2350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0D2F-8DFF-4397-9CEB-4B54F7912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A667-7528-49B7-9659-DDD121AC8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D13E-A38B-4AC8-A060-B8E44AC5A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27 2017</a:t>
            </a:r>
          </a:p>
        </p:txBody>
      </p:sp>
    </p:spTree>
    <p:extLst>
      <p:ext uri="{BB962C8B-B14F-4D97-AF65-F5344CB8AC3E}">
        <p14:creationId xmlns:p14="http://schemas.microsoft.com/office/powerpoint/2010/main" val="5640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A3D-5EFF-4B77-9DCA-01740690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Converted pulses to ADC counts, rounded them to integers</a:t>
            </a:r>
          </a:p>
          <a:p>
            <a:r>
              <a:rPr lang="en-US" dirty="0"/>
              <a:t>Generated plots again to compare</a:t>
            </a:r>
          </a:p>
        </p:txBody>
      </p:sp>
    </p:spTree>
    <p:extLst>
      <p:ext uri="{BB962C8B-B14F-4D97-AF65-F5344CB8AC3E}">
        <p14:creationId xmlns:p14="http://schemas.microsoft.com/office/powerpoint/2010/main" val="414270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pic>
        <p:nvPicPr>
          <p:cNvPr id="1025" name="Picture 1" descr="Untitled picture.png 12000 &#10;10000 &#10;8000 &#10;6000 &#10;4000 &#10;2000 &#10;o &#10;TES Pulses &#10;Event: 98 &#10;Recoil Energy: 180598.75446 &#10;Avgx: -0.00549587383375 &#10;AvgY: -0.017995999629 &#10;AvgZ:O.0249552618052 &#10;PDSI &#10;PBSI &#10;PCSI &#10;PASI &#10;PCS2 &#10;PDS2 &#10;PBS2 &#10;PAS2 &#10;PSI &#10;PS2 &#10;500 &#10;1000 &#10;1500 &#10;2000 &#10;2500 &#10;3000 &#10;3500 &#10;4000 &#10;4500 &#10;Untitled picture.png 12000 &#10;10000 &#10;8000 &#10;6000 &#10;4000 &#10;2000 &#10;o &#10;TES Pulses &#10;Event: 98 &#10;Recoil Energy: 180598.754460 &#10;Avgx: -0.005496 &#10;AvgY: -0.017996 &#10;Avgz: 0.024955 &#10;PDSI &#10;PBSI &#10;PCSI &#10;PASI &#10;PCS2 &#10;PDS2 &#10;PBS2 &#10;PAS2 &#10;PSI &#10;PS2 &#10;500 &#10;1000 &#10;1500 &#10;2000 &#10;2500 &#10;3000 &#10;3500 &#10;4000 &#10;4500 &#10;Untitled picture.png TES Pulse Difference &#10;0.06 &#10;0.04 &#10;0.02 &#10;0.00 &#10;-0.02 &#10;-0.04 &#10;-0.06 &#10;o &#10;PDSI Diff &#10;PBSI Diff &#10;PCSI Diff &#10;PASI Diff &#10;PCS2 Diff &#10;PDS2 Diff &#10;PBS2 Diff &#10;PAS2 Diff &#10;PSI Diff &#10;PS2 Diff &#10;PT Diff &#10;500 &#10;1000 &#10;1500 &#10;2000 &#10;2500 &#10;3000 &#10;3500 &#10;4000 &#10;4500 &#10;">
            <a:extLst>
              <a:ext uri="{FF2B5EF4-FFF2-40B4-BE49-F238E27FC236}">
                <a16:creationId xmlns:a16="http://schemas.microsoft.com/office/drawing/2014/main" id="{F9EE0E12-F12F-4C5C-8FB5-CB0F50B5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4" y="1275614"/>
            <a:ext cx="10891657" cy="27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titled picture.png FET Pulses &#10;6000 &#10;5000 &#10;4000 &#10;3000 &#10;2000 &#10;1000 &#10;-1000 &#10;QSI &#10;QOS 1 &#10;QIS2 &#10;QOS2 &#10;Event: 98 &#10;Recoilfnergy•. 180598.75446 &#10;Avgx: -0.00549587383375 &#10;AvgY: -0.017995999629 &#10;Avgz: 0.0249552618052 &#10;500 &#10;1000 &#10;1500 &#10;2000 &#10;2500 &#10;Untitled picture.png FET Pulses &#10;6000 &#10;5000 &#10;4000 &#10;3000 &#10;2000 &#10;1000 &#10;-1000 &#10;QISI &#10;QOSI &#10;QIS2 &#10;QOS2 &#10;Event: 98 &#10;Energy: 180598.754460 &#10;Avgx: -0.005496 &#10;AvgY: -0.017996 &#10;500 &#10;1000 &#10;Avgz: 0.024955 &#10;1500 &#10;2000 &#10;2500 &#10;Untitled picture.png FET Pulse Difference &#10;0.06 &#10;0.04 &#10;0.02 &#10;0.00 &#10;-0.02 &#10;-0.04 &#10;-0.06 &#10;QISI Diff &#10;QOSI Diff &#10;QIS2 Diff &#10;QOS2 Diff &#10;500 &#10;1000 &#10;1500 &#10;2000 &#10;2500 &#10;">
            <a:extLst>
              <a:ext uri="{FF2B5EF4-FFF2-40B4-BE49-F238E27FC236}">
                <a16:creationId xmlns:a16="http://schemas.microsoft.com/office/drawing/2014/main" id="{73CDE67B-0FF0-4EFC-BE85-3B420275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21157"/>
            <a:ext cx="10772846" cy="27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A3D-5EFF-4B77-9DCA-01740690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pulse values – bit information stays the same, number changes if you express as </a:t>
            </a:r>
            <a:r>
              <a:rPr lang="en-US" dirty="0" err="1"/>
              <a:t>int</a:t>
            </a:r>
            <a:r>
              <a:rPr lang="en-US" dirty="0"/>
              <a:t> or </a:t>
            </a:r>
            <a:r>
              <a:rPr lang="en-US" dirty="0" err="1"/>
              <a:t>uint</a:t>
            </a:r>
            <a:endParaRPr lang="en-US" dirty="0"/>
          </a:p>
          <a:p>
            <a:r>
              <a:rPr lang="en-US" dirty="0"/>
              <a:t>“There’s an </a:t>
            </a:r>
            <a:r>
              <a:rPr lang="en-US" dirty="0" err="1"/>
              <a:t>ADCShift</a:t>
            </a:r>
            <a:r>
              <a:rPr lang="en-US" dirty="0"/>
              <a:t> that gets subtracted to allow for negative values (the exact value of this shift depends on the board type), then the resulting value is multiplied by a normalization factor to convert from ADC units to volts”</a:t>
            </a:r>
          </a:p>
          <a:p>
            <a:r>
              <a:rPr lang="en-US" dirty="0"/>
              <a:t>I’m not sue why an ADC shift is necessary</a:t>
            </a:r>
          </a:p>
        </p:txBody>
      </p:sp>
    </p:spTree>
    <p:extLst>
      <p:ext uri="{BB962C8B-B14F-4D97-AF65-F5344CB8AC3E}">
        <p14:creationId xmlns:p14="http://schemas.microsoft.com/office/powerpoint/2010/main" val="105874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A3D-5EFF-4B77-9DCA-01740690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Amy looking into creating a separate fork for </a:t>
            </a:r>
            <a:r>
              <a:rPr lang="en-US" dirty="0" err="1"/>
              <a:t>midasio</a:t>
            </a:r>
            <a:r>
              <a:rPr lang="en-US" dirty="0"/>
              <a:t>, and putting in some sort of </a:t>
            </a:r>
            <a:r>
              <a:rPr lang="en-US" dirty="0" err="1"/>
              <a:t>midas</a:t>
            </a:r>
            <a:r>
              <a:rPr lang="en-US" dirty="0"/>
              <a:t> writer.</a:t>
            </a:r>
          </a:p>
          <a:p>
            <a:r>
              <a:rPr lang="en-US" dirty="0"/>
              <a:t>A&amp;M are looking to use IOLIB along with </a:t>
            </a:r>
            <a:r>
              <a:rPr lang="en-US" dirty="0" err="1"/>
              <a:t>midasio</a:t>
            </a:r>
            <a:r>
              <a:rPr lang="en-US" dirty="0"/>
              <a:t> to read in files, but we are suggesting that they should use </a:t>
            </a:r>
            <a:r>
              <a:rPr lang="en-US" dirty="0" err="1"/>
              <a:t>CDMSBats</a:t>
            </a:r>
            <a:endParaRPr lang="en-US" dirty="0"/>
          </a:p>
          <a:p>
            <a:pPr lvl="1"/>
            <a:r>
              <a:rPr lang="en-US" dirty="0"/>
              <a:t>CDMS can already read in </a:t>
            </a:r>
            <a:r>
              <a:rPr lang="en-US" dirty="0" err="1"/>
              <a:t>midas</a:t>
            </a:r>
            <a:r>
              <a:rPr lang="en-US" dirty="0"/>
              <a:t> files, but just need to implement IOLIB</a:t>
            </a:r>
          </a:p>
        </p:txBody>
      </p:sp>
    </p:spTree>
    <p:extLst>
      <p:ext uri="{BB962C8B-B14F-4D97-AF65-F5344CB8AC3E}">
        <p14:creationId xmlns:p14="http://schemas.microsoft.com/office/powerpoint/2010/main" val="215555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8368" cy="4351338"/>
          </a:xfrm>
        </p:spPr>
        <p:txBody>
          <a:bodyPr/>
          <a:lstStyle/>
          <a:p>
            <a:r>
              <a:rPr lang="en-US" dirty="0"/>
              <a:t>Documentation that I am looking in to:</a:t>
            </a:r>
          </a:p>
          <a:p>
            <a:pPr lvl="1"/>
            <a:r>
              <a:rPr lang="en-US" dirty="0"/>
              <a:t>Sunil’s thesis: calculating noise power spectral density and relevant parameters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TDR: calculating phonon and ionization energy resolutions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CDMSBats</a:t>
            </a:r>
            <a:r>
              <a:rPr lang="en-US" dirty="0"/>
              <a:t>: RQs that exist for Soudan. E.g. OF resolution cut, “Effect of noise features on OF charge resolution”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B3C66-2C8E-4A37-9ABF-7241A96D6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3" t="46315" r="21764" b="38527"/>
          <a:stretch/>
        </p:blipFill>
        <p:spPr>
          <a:xfrm>
            <a:off x="1934679" y="2772076"/>
            <a:ext cx="6920564" cy="10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836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Discrepancies between detectors?</a:t>
            </a:r>
          </a:p>
          <a:p>
            <a:pPr lvl="1"/>
            <a:r>
              <a:rPr lang="en-US" dirty="0"/>
              <a:t>“Each detector had different noise at Soudan...in fact different channels on the same detector sometimes had different noise levels. “</a:t>
            </a:r>
          </a:p>
          <a:p>
            <a:r>
              <a:rPr lang="en-US" dirty="0"/>
              <a:t>How often do you check?</a:t>
            </a:r>
          </a:p>
          <a:p>
            <a:pPr lvl="1"/>
            <a:r>
              <a:rPr lang="en-US" dirty="0"/>
              <a:t>“I would expect the check to take place at the start of the run using the begin-run </a:t>
            </a:r>
            <a:r>
              <a:rPr lang="en-US" dirty="0" err="1"/>
              <a:t>randoms</a:t>
            </a:r>
            <a:r>
              <a:rPr lang="en-US" dirty="0"/>
              <a:t>. By checking at the beginning of the run, we learn about issues in time to address them before much </a:t>
            </a:r>
            <a:r>
              <a:rPr lang="en-US" dirty="0" err="1"/>
              <a:t>livetime</a:t>
            </a:r>
            <a:r>
              <a:rPr lang="en-US" dirty="0"/>
              <a:t> is lost. I don't know if we'll want to also monitor in-run </a:t>
            </a:r>
            <a:r>
              <a:rPr lang="en-US" dirty="0" err="1"/>
              <a:t>randoms</a:t>
            </a:r>
            <a:r>
              <a:rPr lang="en-US" dirty="0"/>
              <a:t>, but I doubt that we'll have enough close-in-time in-run </a:t>
            </a:r>
            <a:r>
              <a:rPr lang="en-US" dirty="0" err="1"/>
              <a:t>randoms</a:t>
            </a:r>
            <a:r>
              <a:rPr lang="en-US" dirty="0"/>
              <a:t> that we'll be able to spot noise bursts using them”</a:t>
            </a:r>
          </a:p>
          <a:p>
            <a:r>
              <a:rPr lang="en-US" dirty="0"/>
              <a:t>Sharp noise peaks vs broad noise peaks?</a:t>
            </a:r>
          </a:p>
          <a:p>
            <a:pPr lvl="1"/>
            <a:r>
              <a:rPr lang="en-US" dirty="0"/>
              <a:t>“The thought was just sharp noise peaks. The broader ones didn't seem to be correlated with specific "fixable" issues such as lights being left on”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7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B12E-7DE6-4D67-ADDA-799AD506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Absorption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0EDA0-F961-490B-8559-8AF53F3A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52" r="57605" b="9474"/>
          <a:stretch/>
        </p:blipFill>
        <p:spPr>
          <a:xfrm>
            <a:off x="250257" y="1434164"/>
            <a:ext cx="5168766" cy="3118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58A94-1453-4383-AE67-FC2F56F62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54" r="55553" b="7930"/>
          <a:stretch/>
        </p:blipFill>
        <p:spPr>
          <a:xfrm>
            <a:off x="6096000" y="1434164"/>
            <a:ext cx="5419023" cy="3176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D8893-19A1-45F7-8F2C-4DEBC2E0ECC8}"/>
              </a:ext>
            </a:extLst>
          </p:cNvPr>
          <p:cNvSpPr txBox="1"/>
          <p:nvPr/>
        </p:nvSpPr>
        <p:spPr>
          <a:xfrm>
            <a:off x="394636" y="4716379"/>
            <a:ext cx="11627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“Current” are theoretical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Henke is the 1993 experimental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seems to be the most up to date info about absorption cross section at low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cross sections were measured, the form factors were calculated using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32448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411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Weekly Meeting</vt:lpstr>
      <vt:lpstr>DMC – MidasIO</vt:lpstr>
      <vt:lpstr>DMC – MidasIO</vt:lpstr>
      <vt:lpstr>DMC – MidasIO</vt:lpstr>
      <vt:lpstr>DMC – MidasIO</vt:lpstr>
      <vt:lpstr>DQM</vt:lpstr>
      <vt:lpstr>DQM</vt:lpstr>
      <vt:lpstr>Photoelectric Absorption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</dc:title>
  <dc:creator>Matthew Wilson</dc:creator>
  <cp:lastModifiedBy>Matthew Wilson</cp:lastModifiedBy>
  <cp:revision>18</cp:revision>
  <dcterms:created xsi:type="dcterms:W3CDTF">2017-06-07T15:59:19Z</dcterms:created>
  <dcterms:modified xsi:type="dcterms:W3CDTF">2017-09-27T16:00:54Z</dcterms:modified>
</cp:coreProperties>
</file>