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4" r:id="rId3"/>
    <p:sldId id="265" r:id="rId4"/>
    <p:sldId id="257" r:id="rId5"/>
    <p:sldId id="262" r:id="rId6"/>
    <p:sldId id="26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6E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Wilson" userId="2afddb2036e609e2" providerId="LiveId" clId="{1C4F9929-3F36-46C8-824D-8EF27F0D7FE9}"/>
    <pc:docChg chg="custSel addSld delSld modSld sldOrd">
      <pc:chgData name="Matthew Wilson" userId="2afddb2036e609e2" providerId="LiveId" clId="{1C4F9929-3F36-46C8-824D-8EF27F0D7FE9}" dt="2017-09-20T15:57:49.909" v="268" actId="20577"/>
      <pc:docMkLst>
        <pc:docMk/>
      </pc:docMkLst>
      <pc:sldChg chg="delSp modSp ord">
        <pc:chgData name="Matthew Wilson" userId="2afddb2036e609e2" providerId="LiveId" clId="{1C4F9929-3F36-46C8-824D-8EF27F0D7FE9}" dt="2017-09-20T15:57:49.909" v="268" actId="20577"/>
        <pc:sldMkLst>
          <pc:docMk/>
          <pc:sldMk cId="2019173148" sldId="262"/>
        </pc:sldMkLst>
        <pc:spChg chg="mod">
          <ac:chgData name="Matthew Wilson" userId="2afddb2036e609e2" providerId="LiveId" clId="{1C4F9929-3F36-46C8-824D-8EF27F0D7FE9}" dt="2017-09-20T15:48:09.644" v="13" actId="20577"/>
          <ac:spMkLst>
            <pc:docMk/>
            <pc:sldMk cId="2019173148" sldId="262"/>
            <ac:spMk id="2" creationId="{B5F7A279-2B66-49A2-BE4C-9BA0215FD63E}"/>
          </ac:spMkLst>
        </pc:spChg>
        <pc:spChg chg="mod">
          <ac:chgData name="Matthew Wilson" userId="2afddb2036e609e2" providerId="LiveId" clId="{1C4F9929-3F36-46C8-824D-8EF27F0D7FE9}" dt="2017-09-20T15:57:49.909" v="268" actId="20577"/>
          <ac:spMkLst>
            <pc:docMk/>
            <pc:sldMk cId="2019173148" sldId="262"/>
            <ac:spMk id="3" creationId="{32BAD673-795B-402E-B5D8-DCB3EAA4702E}"/>
          </ac:spMkLst>
        </pc:spChg>
        <pc:picChg chg="del">
          <ac:chgData name="Matthew Wilson" userId="2afddb2036e609e2" providerId="LiveId" clId="{1C4F9929-3F36-46C8-824D-8EF27F0D7FE9}" dt="2017-09-20T15:48:12.176" v="14" actId="478"/>
          <ac:picMkLst>
            <pc:docMk/>
            <pc:sldMk cId="2019173148" sldId="262"/>
            <ac:picMk id="8" creationId="{4C90DFD3-600E-472D-BA93-1D920498E906}"/>
          </ac:picMkLst>
        </pc:picChg>
      </pc:sldChg>
      <pc:sldChg chg="del ord">
        <pc:chgData name="Matthew Wilson" userId="2afddb2036e609e2" providerId="LiveId" clId="{1C4F9929-3F36-46C8-824D-8EF27F0D7FE9}" dt="2017-09-20T15:48:00.866" v="2" actId="2696"/>
        <pc:sldMkLst>
          <pc:docMk/>
          <pc:sldMk cId="1759210613" sldId="263"/>
        </pc:sldMkLst>
      </pc:sldChg>
      <pc:sldChg chg="add">
        <pc:chgData name="Matthew Wilson" userId="2afddb2036e609e2" providerId="LiveId" clId="{1C4F9929-3F36-46C8-824D-8EF27F0D7FE9}" dt="2017-09-20T15:47:30.297" v="0" actId="20577"/>
        <pc:sldMkLst>
          <pc:docMk/>
          <pc:sldMk cId="402727582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ACDB-3AEB-4532-9854-72BACC1F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6160B-4CCB-419A-A719-927F922F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84C4-9054-43F5-8AC4-82B5FF38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448A-1EFC-4C64-9E3C-EB27135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A21-B39C-42C9-A9CC-62E6EBD2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738-E365-4830-833F-4F2B41F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CA95-C256-4615-88AA-8C9CAA01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3EC-C449-4FA9-BBC3-6922C4F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884A-7F32-4F59-BE8E-3BBD377E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27D9-A6C6-4BB7-A05B-40E0295C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E8337-108B-4577-89A8-501B8F7D7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395C-9B8C-4E5D-94B4-7FBD4569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165F-6FF6-438C-8096-CB40D32F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DFEA-E0C5-4402-98B2-60EBCEA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C9D9-13D2-4DFC-BBB9-F533CE0E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B3A9-0251-4CA8-9C7F-36DD9E70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14C0-B6D1-4D8B-8878-2ACE1C9D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9042-B89F-471E-BCA2-64B298D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4756-948D-42F6-809F-1178CC81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30CE-5AD1-41DF-A5D0-D9F47E07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5060-4A38-4E8D-B02C-6BD8CA23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05ED-F8A4-4C8E-93D2-44CBE685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EDB7-5AF2-4070-9576-7D28F157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6B05-1CC2-4B17-B070-F05D955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CC4B-8E27-4CE1-B8A1-F182DBFB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ED6B-CEEA-48FD-98DB-B0715476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B147-9121-4A9B-9C49-CB73BF49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A25D-0EAA-438D-B35B-D70FB9F0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68442-47CD-4B04-8374-6D9CEA61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B77C-C087-4110-9AFB-BEB2F9E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906B-D753-4028-93B2-C074BA75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6B8C-57E5-49CE-8400-493B495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A51C-CC1E-473B-B828-33ABBE56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64C7-1E8F-491C-A02C-809E99B8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72B5B-2BFA-40E8-AA10-85FF66F93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9325-48AD-4648-BD62-BA3C59F2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6C776-E9BA-4AF1-8577-7AD46F54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9D8A4-953B-419E-B795-F2C4D60F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9FAE2-929C-49BC-AEBB-C27BBAFD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E5D6-0BBE-46E3-9F71-ED54785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ECBF2-7F6B-4831-AA52-A123CBAC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24568-DFB1-4CA8-A4C7-E274379A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F363-DDD3-425A-9D05-5D38A6BF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F5953-43B2-4DC4-816D-1D7C16D2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250E9-CDFD-428F-9D9D-E61FC76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2AB5-0572-4F88-A82D-12F50873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51D6-9EFD-4514-90D6-B1438E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EB2-4F73-4271-A6DF-7755060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DD69D-31A1-4946-A937-8F031C567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B7B0-6B8F-4C80-BC84-C2F9BB9B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5622C-26DF-4168-A232-308B525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7C723-1626-46D9-B444-B920635C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0FE-85BB-496B-9989-AFDAC11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037DD-4243-4C18-B9E3-30103422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A88A-C70C-4CA1-A0D7-5D337932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523D-7022-4BD5-9569-0A28FE11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24144-1978-48DE-9CAA-427ADAB0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D4909-5E66-4F09-A8AF-B939626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716B6-2B9D-45A2-A699-C2F91382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C677-7934-45F9-85ED-80B58A7D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2CD5-FBB4-4FC6-8641-010386DA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B56-41CF-4844-8525-3BE9ABA9CD4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FB32-2FA2-4C76-B259-3F26C2350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0D2F-8DFF-4397-9CEB-4B54F791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A667-7528-49B7-9659-DDD121AC8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D13E-A38B-4AC8-A060-B8E44AC5A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 2017</a:t>
            </a:r>
          </a:p>
        </p:txBody>
      </p:sp>
    </p:spTree>
    <p:extLst>
      <p:ext uri="{BB962C8B-B14F-4D97-AF65-F5344CB8AC3E}">
        <p14:creationId xmlns:p14="http://schemas.microsoft.com/office/powerpoint/2010/main" val="56401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  - Plots made for Soudan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85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Level 2 Plots:</a:t>
            </a:r>
          </a:p>
          <a:p>
            <a:pPr lvl="1"/>
            <a:r>
              <a:rPr lang="en-US" dirty="0"/>
              <a:t>Phonon partition plot (phonon Z versus R partition for both sides of detector) – describes energy fractions amongst channels</a:t>
            </a:r>
          </a:p>
          <a:p>
            <a:pPr lvl="1"/>
            <a:r>
              <a:rPr lang="en-US" dirty="0"/>
              <a:t>Phonon Z partition versus time - Monitors stability and changes of variable. Degradation means detector is not working properly</a:t>
            </a:r>
          </a:p>
          <a:p>
            <a:pPr lvl="1"/>
            <a:r>
              <a:rPr lang="en-US" dirty="0"/>
              <a:t>Sum of charge energy on outer versus inner electrodes – from thickness of 45 degree population can roughly estimate charge </a:t>
            </a:r>
            <a:r>
              <a:rPr lang="en-US" dirty="0" err="1"/>
              <a:t>reolution</a:t>
            </a:r>
            <a:endParaRPr lang="en-US" dirty="0"/>
          </a:p>
          <a:p>
            <a:pPr lvl="1"/>
            <a:r>
              <a:rPr lang="en-US" dirty="0"/>
              <a:t>Charge R versus Z partition – same as phonon but for charge channels</a:t>
            </a:r>
          </a:p>
          <a:p>
            <a:pPr lvl="1"/>
            <a:r>
              <a:rPr lang="en-US" dirty="0"/>
              <a:t>Charge R partition versus time</a:t>
            </a:r>
          </a:p>
          <a:p>
            <a:pPr lvl="1"/>
            <a:r>
              <a:rPr lang="en-US" dirty="0"/>
              <a:t>Phonon R partition versus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25536-E1CF-4F3C-AC4E-1F635C30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9" t="32688" r="17500" b="44516"/>
          <a:stretch/>
        </p:blipFill>
        <p:spPr>
          <a:xfrm>
            <a:off x="2084437" y="4579118"/>
            <a:ext cx="7334865" cy="15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the bugs from last week – generated plots, everything looks good</a:t>
            </a:r>
          </a:p>
          <a:p>
            <a:r>
              <a:rPr lang="en-US" dirty="0"/>
              <a:t>I asked Belina about negative values in FET pulses and storing in </a:t>
            </a:r>
            <a:r>
              <a:rPr lang="en-US" dirty="0" err="1"/>
              <a:t>uints</a:t>
            </a:r>
            <a:r>
              <a:rPr lang="en-US" dirty="0"/>
              <a:t> – still waiting on reply</a:t>
            </a:r>
          </a:p>
          <a:p>
            <a:r>
              <a:rPr lang="en-US" dirty="0"/>
              <a:t>Ben got back to me about </a:t>
            </a:r>
            <a:r>
              <a:rPr lang="en-US" dirty="0" err="1"/>
              <a:t>midasio</a:t>
            </a:r>
            <a:r>
              <a:rPr lang="en-US" dirty="0"/>
              <a:t>, Konstantin hopes to get back on working on it soon</a:t>
            </a:r>
          </a:p>
          <a:p>
            <a:pPr lvl="1"/>
            <a:r>
              <a:rPr lang="en-US" dirty="0"/>
              <a:t>I was told to keep bugging him until its done</a:t>
            </a:r>
          </a:p>
          <a:p>
            <a:pPr lvl="1"/>
            <a:r>
              <a:rPr lang="en-US" dirty="0"/>
              <a:t>What still needs to be done: a lot of the writing aspects, and make it into a separate repository</a:t>
            </a:r>
          </a:p>
        </p:txBody>
      </p:sp>
    </p:spTree>
    <p:extLst>
      <p:ext uri="{BB962C8B-B14F-4D97-AF65-F5344CB8AC3E}">
        <p14:creationId xmlns:p14="http://schemas.microsoft.com/office/powerpoint/2010/main" val="414270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 out email last week about status of my DMC work</a:t>
            </a:r>
          </a:p>
          <a:p>
            <a:r>
              <a:rPr lang="en-US" dirty="0"/>
              <a:t>Jon replied asking about status of </a:t>
            </a:r>
            <a:r>
              <a:rPr lang="en-US" dirty="0" err="1"/>
              <a:t>midasio</a:t>
            </a:r>
            <a:r>
              <a:rPr lang="en-US" dirty="0"/>
              <a:t>-reading</a:t>
            </a:r>
          </a:p>
          <a:p>
            <a:pPr lvl="1"/>
            <a:r>
              <a:rPr lang="en-US" dirty="0"/>
              <a:t>It seems to be complete (although I would like to confirm that with Konstantin), but its not in a separate repository</a:t>
            </a:r>
          </a:p>
          <a:p>
            <a:r>
              <a:rPr lang="en-US" dirty="0"/>
              <a:t>Jon also asked about helping getting that started in DMC</a:t>
            </a:r>
          </a:p>
          <a:p>
            <a:pPr lvl="1"/>
            <a:r>
              <a:rPr lang="en-US" dirty="0"/>
              <a:t>He said is doesn’t matter *too* much about whether it’s in python or </a:t>
            </a:r>
            <a:r>
              <a:rPr lang="en-US" dirty="0" err="1"/>
              <a:t>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5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Told Joel that I would like to stick with working on these “good to have” type 3/4 deciders</a:t>
            </a:r>
          </a:p>
          <a:p>
            <a:r>
              <a:rPr lang="en-US" dirty="0"/>
              <a:t>I asked for a list of these deciders, haven’t gotten a response</a:t>
            </a:r>
          </a:p>
          <a:p>
            <a:pPr lvl="1"/>
            <a:r>
              <a:rPr lang="en-US" dirty="0"/>
              <a:t>No deciders added to the webpage either</a:t>
            </a:r>
          </a:p>
          <a:p>
            <a:r>
              <a:rPr lang="en-US" dirty="0"/>
              <a:t>I have the Soudan plots, and I suspect that there will be overlap between these Soudan plots and the “good to have” deciders, but can’t know for sure.</a:t>
            </a:r>
          </a:p>
        </p:txBody>
      </p:sp>
    </p:spTree>
    <p:extLst>
      <p:ext uri="{BB962C8B-B14F-4D97-AF65-F5344CB8AC3E}">
        <p14:creationId xmlns:p14="http://schemas.microsoft.com/office/powerpoint/2010/main" val="3744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A279-2B66-49A2-BE4C-9BA0215F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Photon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AD673-795B-402E-B5D8-DCB3EAA4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hunt for photoelectric cross-sections for Ge and Si below 1 </a:t>
            </a:r>
            <a:r>
              <a:rPr lang="en-US" dirty="0" err="1"/>
              <a:t>keV</a:t>
            </a:r>
            <a:endParaRPr lang="en-US" dirty="0"/>
          </a:p>
          <a:p>
            <a:r>
              <a:rPr lang="en-US" dirty="0"/>
              <a:t>Goal is to talk at next meeting about what I can find</a:t>
            </a:r>
          </a:p>
          <a:p>
            <a:r>
              <a:rPr lang="en-US" dirty="0"/>
              <a:t>Later, start working on script that will be able to produce energy spectrum given mass and coupling constant of DM.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7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  - Plots made for Soudan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1: Noise – record random noise triggers, look at noise spectra for phonon and charge channels.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AA251-6042-46B4-ABC7-1A544F60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t="31605" r="63471" b="15062"/>
          <a:stretch/>
        </p:blipFill>
        <p:spPr>
          <a:xfrm>
            <a:off x="4207933" y="2827867"/>
            <a:ext cx="37761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  - Plots made for Soudan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051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1: Detector plots</a:t>
            </a:r>
          </a:p>
          <a:p>
            <a:pPr lvl="1"/>
            <a:r>
              <a:rPr lang="en-US" dirty="0"/>
              <a:t>Delay plots: phonon X delay versus phonon Y delay. Phonon signal should reach the nearest phonon sensor before the farthest one</a:t>
            </a:r>
          </a:p>
          <a:p>
            <a:pPr lvl="1"/>
            <a:r>
              <a:rPr lang="en-US" dirty="0"/>
              <a:t>Partition plot: describes energy fractions – more of the energy should be deposited on to the closer sensors</a:t>
            </a:r>
          </a:p>
          <a:p>
            <a:pPr lvl="1"/>
            <a:r>
              <a:rPr lang="en-US" dirty="0"/>
              <a:t>Phonon Channel raw pulse heights</a:t>
            </a:r>
          </a:p>
          <a:p>
            <a:pPr lvl="1"/>
            <a:r>
              <a:rPr lang="en-US" dirty="0"/>
              <a:t>Charge channel amplitude outer versus inner electrode on both detectors sides: check whether the charge channels are working or not</a:t>
            </a:r>
          </a:p>
          <a:p>
            <a:pPr lvl="1"/>
            <a:r>
              <a:rPr lang="en-US" dirty="0"/>
              <a:t>Yield and charge Z partition versus time: monitor stability of variables – look for degradation of variables (detector not working properly)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AFBF8-B897-496F-84C9-BDA192B68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9" t="38997" r="17662" b="39641"/>
          <a:stretch/>
        </p:blipFill>
        <p:spPr>
          <a:xfrm>
            <a:off x="1868128" y="5043948"/>
            <a:ext cx="7315200" cy="1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  - Plots made for Soudan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1: VETO: monitors the largest </a:t>
            </a:r>
            <a:r>
              <a:rPr lang="en-US" dirty="0" err="1"/>
              <a:t>adc</a:t>
            </a:r>
            <a:r>
              <a:rPr lang="en-US" dirty="0"/>
              <a:t> value found in the entire veto trace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116B2-DD71-4B42-8538-14CD8A3E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8" t="18208" r="5242" b="37634"/>
          <a:stretch/>
        </p:blipFill>
        <p:spPr>
          <a:xfrm>
            <a:off x="2104103" y="3362632"/>
            <a:ext cx="8534400" cy="30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  - Plots made for Soudan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D15-B787-461A-BE59-DF1FD4C9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1: Trigger: number of triggers in each detector, total trigger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134E6-0080-4F08-A462-238D0C040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3" t="32832" r="20564" b="48960"/>
          <a:stretch/>
        </p:blipFill>
        <p:spPr>
          <a:xfrm>
            <a:off x="2743199" y="2792360"/>
            <a:ext cx="5978013" cy="124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44C6D-9B65-484A-8831-242AFE55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0" t="63298" r="19717" b="18781"/>
          <a:stretch/>
        </p:blipFill>
        <p:spPr>
          <a:xfrm>
            <a:off x="2743199" y="4847304"/>
            <a:ext cx="6425382" cy="12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549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Weekly Meeting</vt:lpstr>
      <vt:lpstr>DMC – MidasIO</vt:lpstr>
      <vt:lpstr>DMC – MidasIO</vt:lpstr>
      <vt:lpstr>DQM</vt:lpstr>
      <vt:lpstr>Dark Photon</vt:lpstr>
      <vt:lpstr>DQM  - Plots made for Soudan</vt:lpstr>
      <vt:lpstr>DQM  - Plots made for Soudan</vt:lpstr>
      <vt:lpstr>DQM  - Plots made for Soudan</vt:lpstr>
      <vt:lpstr>DQM  - Plots made for Soudan</vt:lpstr>
      <vt:lpstr>DQM  - Plots made for Soudan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Matthew Wilson</dc:creator>
  <cp:lastModifiedBy>Matthew Wilson</cp:lastModifiedBy>
  <cp:revision>18</cp:revision>
  <dcterms:created xsi:type="dcterms:W3CDTF">2017-06-07T15:59:19Z</dcterms:created>
  <dcterms:modified xsi:type="dcterms:W3CDTF">2017-09-20T15:57:52Z</dcterms:modified>
</cp:coreProperties>
</file>