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58" r:id="rId9"/>
    <p:sldId id="27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6E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ACDB-3AEB-4532-9854-72BACC1F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6160B-4CCB-419A-A719-927F922F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84C4-9054-43F5-8AC4-82B5FF38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448A-1EFC-4C64-9E3C-EB27135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A21-B39C-42C9-A9CC-62E6EBD2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738-E365-4830-833F-4F2B41F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CA95-C256-4615-88AA-8C9CAA01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3EC-C449-4FA9-BBC3-6922C4F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884A-7F32-4F59-BE8E-3BBD377E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27D9-A6C6-4BB7-A05B-40E0295C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E8337-108B-4577-89A8-501B8F7D7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395C-9B8C-4E5D-94B4-7FBD4569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165F-6FF6-438C-8096-CB40D32F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DFEA-E0C5-4402-98B2-60EBCEA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C9D9-13D2-4DFC-BBB9-F533CE0E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B3A9-0251-4CA8-9C7F-36DD9E70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14C0-B6D1-4D8B-8878-2ACE1C9D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9042-B89F-471E-BCA2-64B298D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4756-948D-42F6-809F-1178CC81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30CE-5AD1-41DF-A5D0-D9F47E07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5060-4A38-4E8D-B02C-6BD8CA23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05ED-F8A4-4C8E-93D2-44CBE685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EDB7-5AF2-4070-9576-7D28F157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6B05-1CC2-4B17-B070-F05D955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CC4B-8E27-4CE1-B8A1-F182DBFB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ED6B-CEEA-48FD-98DB-B0715476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B147-9121-4A9B-9C49-CB73BF49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A25D-0EAA-438D-B35B-D70FB9F0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68442-47CD-4B04-8374-6D9CEA61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B77C-C087-4110-9AFB-BEB2F9E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906B-D753-4028-93B2-C074BA75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6B8C-57E5-49CE-8400-493B495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A51C-CC1E-473B-B828-33ABBE56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64C7-1E8F-491C-A02C-809E99B8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72B5B-2BFA-40E8-AA10-85FF66F93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9325-48AD-4648-BD62-BA3C59F2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6C776-E9BA-4AF1-8577-7AD46F54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9D8A4-953B-419E-B795-F2C4D60F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9FAE2-929C-49BC-AEBB-C27BBAFD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E5D6-0BBE-46E3-9F71-ED54785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ECBF2-7F6B-4831-AA52-A123CBAC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24568-DFB1-4CA8-A4C7-E274379A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F363-DDD3-425A-9D05-5D38A6BF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F5953-43B2-4DC4-816D-1D7C16D2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250E9-CDFD-428F-9D9D-E61FC76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2AB5-0572-4F88-A82D-12F50873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51D6-9EFD-4514-90D6-B1438E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EB2-4F73-4271-A6DF-7755060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DD69D-31A1-4946-A937-8F031C567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B7B0-6B8F-4C80-BC84-C2F9BB9B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5622C-26DF-4168-A232-308B525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7C723-1626-46D9-B444-B920635C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0FE-85BB-496B-9989-AFDAC11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037DD-4243-4C18-B9E3-30103422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A88A-C70C-4CA1-A0D7-5D337932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523D-7022-4BD5-9569-0A28FE11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24144-1978-48DE-9CAA-427ADAB0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D4909-5E66-4F09-A8AF-B939626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716B6-2B9D-45A2-A699-C2F91382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C677-7934-45F9-85ED-80B58A7D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2CD5-FBB4-4FC6-8641-010386DA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B56-41CF-4844-8525-3BE9ABA9CD4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FB32-2FA2-4C76-B259-3F26C2350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0D2F-8DFF-4397-9CEB-4B54F791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A667-7528-49B7-9659-DDD121AC8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D13E-A38B-4AC8-A060-B8E44AC5A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19 2017</a:t>
            </a:r>
          </a:p>
        </p:txBody>
      </p:sp>
    </p:spTree>
    <p:extLst>
      <p:ext uri="{BB962C8B-B14F-4D97-AF65-F5344CB8AC3E}">
        <p14:creationId xmlns:p14="http://schemas.microsoft.com/office/powerpoint/2010/main" val="56401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7F80-6A0A-4900-8858-8527D85B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08CE-3CCB-42AF-82E7-CF2464A5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8040" cy="4351338"/>
          </a:xfrm>
        </p:spPr>
        <p:txBody>
          <a:bodyPr/>
          <a:lstStyle/>
          <a:p>
            <a:r>
              <a:rPr lang="en-US" dirty="0"/>
              <a:t>I compared the data from the Soudan binary writer to the SNOLAB data format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366B08-767B-4763-8120-91BF95240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54284"/>
              </p:ext>
            </p:extLst>
          </p:nvPr>
        </p:nvGraphicFramePr>
        <p:xfrm>
          <a:off x="4361932" y="758826"/>
          <a:ext cx="67214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2807820" imgH="10325239" progId="Excel.Sheet.12">
                  <p:embed/>
                </p:oleObj>
              </mc:Choice>
              <mc:Fallback>
                <p:oleObj name="Worksheet" r:id="rId3" imgW="12807820" imgH="1032523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D366B08-767B-4763-8120-91BF95240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1932" y="758826"/>
                        <a:ext cx="67214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40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45B7-39DF-465C-9125-04D7A349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1B45-6933-4FB5-8D99-2AD3DF79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this data is written to file at another stage</a:t>
            </a:r>
          </a:p>
          <a:p>
            <a:pPr lvl="1"/>
            <a:r>
              <a:rPr lang="en-US" dirty="0"/>
              <a:t>E.g. QET Bias, SQUID Bias, are parameters in ODB, that are written out when ODB gets written out</a:t>
            </a:r>
          </a:p>
          <a:p>
            <a:r>
              <a:rPr lang="en-US" dirty="0"/>
              <a:t>Some data I’m not sure what it means</a:t>
            </a:r>
          </a:p>
          <a:p>
            <a:pPr lvl="1"/>
            <a:r>
              <a:rPr lang="en-US" dirty="0"/>
              <a:t>E.g. Data Major, Data Minor?</a:t>
            </a:r>
          </a:p>
          <a:p>
            <a:r>
              <a:rPr lang="en-US" dirty="0"/>
              <a:t>There is SNOLAB data that has no DMC equivalent, but I’m guessing some of this will be placeholders</a:t>
            </a:r>
          </a:p>
          <a:p>
            <a:pPr lvl="1"/>
            <a:r>
              <a:rPr lang="en-US" dirty="0"/>
              <a:t>E.g. DCRC serial </a:t>
            </a:r>
            <a:r>
              <a:rPr lang="en-US" dirty="0" err="1"/>
              <a:t>num</a:t>
            </a:r>
            <a:r>
              <a:rPr lang="en-US" dirty="0"/>
              <a:t> and version</a:t>
            </a:r>
          </a:p>
          <a:p>
            <a:r>
              <a:rPr lang="en-US" dirty="0"/>
              <a:t>Where is the DMC truth information? It doesn’t seem to be written out in this binary format.</a:t>
            </a:r>
          </a:p>
        </p:txBody>
      </p:sp>
    </p:spTree>
    <p:extLst>
      <p:ext uri="{BB962C8B-B14F-4D97-AF65-F5344CB8AC3E}">
        <p14:creationId xmlns:p14="http://schemas.microsoft.com/office/powerpoint/2010/main" val="121950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1B38-5435-4E4A-96CB-5F2220A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C++/python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2D482-3F36-4072-802C-E43E8BA0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Been working on getting a python script to import a </a:t>
            </a:r>
            <a:r>
              <a:rPr lang="en-US" dirty="0" err="1"/>
              <a:t>c++</a:t>
            </a:r>
            <a:r>
              <a:rPr lang="en-US" dirty="0"/>
              <a:t> shared library.</a:t>
            </a:r>
          </a:p>
          <a:p>
            <a:r>
              <a:rPr lang="en-US" dirty="0"/>
              <a:t>Using SWIG to generate an extension/wrapper that python can read</a:t>
            </a:r>
          </a:p>
          <a:p>
            <a:r>
              <a:rPr lang="en-US" dirty="0"/>
              <a:t>I’ve been able to get a </a:t>
            </a:r>
            <a:r>
              <a:rPr lang="en-US" dirty="0" err="1"/>
              <a:t>c++</a:t>
            </a:r>
            <a:r>
              <a:rPr lang="en-US" dirty="0"/>
              <a:t> extension to work with python using a simple example code that has mostly the same properties as the cdms_iolibrary.cxx/h code</a:t>
            </a:r>
          </a:p>
          <a:p>
            <a:r>
              <a:rPr lang="en-US" dirty="0"/>
              <a:t>Will continue to flesh out issues with example code, should make for easy implementation of extension of actual code.</a:t>
            </a:r>
          </a:p>
        </p:txBody>
      </p:sp>
    </p:spTree>
    <p:extLst>
      <p:ext uri="{BB962C8B-B14F-4D97-AF65-F5344CB8AC3E}">
        <p14:creationId xmlns:p14="http://schemas.microsoft.com/office/powerpoint/2010/main" val="189091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0BC-80C9-4110-BCCE-826E4EC4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81AB-144A-46BA-854C-FCB817C3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summer camp</a:t>
            </a:r>
          </a:p>
          <a:p>
            <a:r>
              <a:rPr lang="en-US" dirty="0"/>
              <a:t>25 participants, 16-18 years old</a:t>
            </a:r>
          </a:p>
          <a:p>
            <a:r>
              <a:rPr lang="en-US" dirty="0"/>
              <a:t>13 countries represented: Austria, Canada, Columbia, Czech Republic, Denmark, Ecuador, France, Germany, Great Britain, Israel, Norway, Poland, Spain</a:t>
            </a:r>
          </a:p>
        </p:txBody>
      </p:sp>
    </p:spTree>
    <p:extLst>
      <p:ext uri="{BB962C8B-B14F-4D97-AF65-F5344CB8AC3E}">
        <p14:creationId xmlns:p14="http://schemas.microsoft.com/office/powerpoint/2010/main" val="188089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0BC-80C9-4110-BCCE-826E4EC4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pic>
        <p:nvPicPr>
          <p:cNvPr id="2050" name="Picture 2" descr="https://scontent-yyz1-1.xx.fbcdn.net/v/t35.0-12/20187367_10159558706465643_1720012945_o.jpg?oh=2dcb4cfafc1ceeea099c51a26e1433d3&amp;oe=59719750">
            <a:extLst>
              <a:ext uri="{FF2B5EF4-FFF2-40B4-BE49-F238E27FC236}">
                <a16:creationId xmlns:a16="http://schemas.microsoft.com/office/drawing/2014/main" id="{7C7E67F4-2CF7-4392-BA33-FB9DDDA1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06" y="1307691"/>
            <a:ext cx="9566787" cy="53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0BC-80C9-4110-BCCE-826E4EC4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pic>
        <p:nvPicPr>
          <p:cNvPr id="3074" name="Picture 2" descr="https://scontent-yyz1-1.xx.fbcdn.net/v/t35.0-12/20187306_10159558707630643_1043892398_o.jpg?oh=507ef67ec2a40e846c4e24d732d3559d&amp;oe=597278F8">
            <a:extLst>
              <a:ext uri="{FF2B5EF4-FFF2-40B4-BE49-F238E27FC236}">
                <a16:creationId xmlns:a16="http://schemas.microsoft.com/office/drawing/2014/main" id="{2D57527B-C4E4-4A58-93C9-8014458B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" y="1376516"/>
            <a:ext cx="6941574" cy="52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yyz1-1.xx.fbcdn.net/v/t34.0-12/20120732_10159558706310643_1351756918_n.jpg?oh=f3df520347b66217e351091e0b385129&amp;oe=59728D68">
            <a:extLst>
              <a:ext uri="{FF2B5EF4-FFF2-40B4-BE49-F238E27FC236}">
                <a16:creationId xmlns:a16="http://schemas.microsoft.com/office/drawing/2014/main" id="{6854B8D2-77B0-428F-98FF-6FDDD340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88" y="1241322"/>
            <a:ext cx="3080570" cy="54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C634-1828-406C-96CA-B35474C9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pic>
        <p:nvPicPr>
          <p:cNvPr id="4100" name="Picture 4" descr="https://scontent-yyz1-1.xx.fbcdn.net/v/t35.0-12/20205626_10159558707315643_580413020_o.jpg?oh=765e7eca3869bd8fc5408bc066b857fc&amp;oe=5971757D">
            <a:extLst>
              <a:ext uri="{FF2B5EF4-FFF2-40B4-BE49-F238E27FC236}">
                <a16:creationId xmlns:a16="http://schemas.microsoft.com/office/drawing/2014/main" id="{11FB6D8F-717A-4326-99B5-444F9A1F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7" y="1425677"/>
            <a:ext cx="6980903" cy="52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C634-1828-406C-96CA-B35474C9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pic>
        <p:nvPicPr>
          <p:cNvPr id="5122" name="Picture 2" descr="https://scontent-yyz1-1.xx.fbcdn.net/v/t35.0-12/20226721_10159558707560643_829178680_o.jpg?oh=104fa894a095edf4635aa2baf9e3e8c5&amp;oe=5971A3B2">
            <a:extLst>
              <a:ext uri="{FF2B5EF4-FFF2-40B4-BE49-F238E27FC236}">
                <a16:creationId xmlns:a16="http://schemas.microsoft.com/office/drawing/2014/main" id="{AAD25255-2E6B-4AC1-88C7-64754065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1690688"/>
            <a:ext cx="5729748" cy="42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yyz1-1.xx.fbcdn.net/v/t35.0-12/20196417_10159558707530643_1644688509_o.jpg?oh=d808d43d242cb392fb9b758799592c80&amp;oe=597149A5">
            <a:extLst>
              <a:ext uri="{FF2B5EF4-FFF2-40B4-BE49-F238E27FC236}">
                <a16:creationId xmlns:a16="http://schemas.microsoft.com/office/drawing/2014/main" id="{BE8AA15E-CAA0-443C-BA9A-03660257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7" y="1730323"/>
            <a:ext cx="5624052" cy="42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4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C634-1828-406C-96CA-B35474C9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Youth Meeting</a:t>
            </a:r>
          </a:p>
        </p:txBody>
      </p:sp>
      <p:pic>
        <p:nvPicPr>
          <p:cNvPr id="6146" name="Picture 2" descr="https://scontent-yyz1-1.xx.fbcdn.net/v/t34.0-12/20187619_10159558711565643_1684978020_n.jpg?oh=829a2504d47754059bc3c53c2428f9f4&amp;oe=5971681D">
            <a:extLst>
              <a:ext uri="{FF2B5EF4-FFF2-40B4-BE49-F238E27FC236}">
                <a16:creationId xmlns:a16="http://schemas.microsoft.com/office/drawing/2014/main" id="{2807E92C-2755-4672-BDC4-776AE24F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86" y="1415845"/>
            <a:ext cx="3997427" cy="53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7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A929-004E-48D5-961A-9BB24381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0"/>
            <a:ext cx="10515600" cy="1325563"/>
          </a:xfrm>
        </p:spPr>
        <p:txBody>
          <a:bodyPr/>
          <a:lstStyle/>
          <a:p>
            <a:r>
              <a:rPr lang="en-US" dirty="0"/>
              <a:t>Update on IO Library, MIDAS…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9DE23-DEFB-4094-9BD5-AE7691F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UBC/TRIUMF coming up with rudimentary Event Builder</a:t>
            </a:r>
          </a:p>
          <a:p>
            <a:r>
              <a:rPr lang="en-US" dirty="0"/>
              <a:t>Event builder will use the IO Library</a:t>
            </a:r>
          </a:p>
          <a:p>
            <a:r>
              <a:rPr lang="en-US" dirty="0"/>
              <a:t>Still needs a bit of time before having the IO Library included in the DAQ entirely</a:t>
            </a:r>
          </a:p>
          <a:p>
            <a:r>
              <a:rPr lang="en-US" dirty="0"/>
              <a:t>Belina suggests having a meeting after this is accomplished</a:t>
            </a:r>
          </a:p>
          <a:p>
            <a:r>
              <a:rPr lang="en-US" dirty="0"/>
              <a:t>Still don’t have a sense about what MIDAS dependency the IO Library will have, if any</a:t>
            </a:r>
          </a:p>
        </p:txBody>
      </p:sp>
    </p:spTree>
    <p:extLst>
      <p:ext uri="{BB962C8B-B14F-4D97-AF65-F5344CB8AC3E}">
        <p14:creationId xmlns:p14="http://schemas.microsoft.com/office/powerpoint/2010/main" val="266076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E30B-6811-4B37-AD55-5A63ABB5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meantime…</a:t>
            </a:r>
          </a:p>
        </p:txBody>
      </p:sp>
    </p:spTree>
    <p:extLst>
      <p:ext uri="{BB962C8B-B14F-4D97-AF65-F5344CB8AC3E}">
        <p14:creationId xmlns:p14="http://schemas.microsoft.com/office/powerpoint/2010/main" val="398018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336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Worksheet</vt:lpstr>
      <vt:lpstr>Weekly Meeting</vt:lpstr>
      <vt:lpstr>Toronto Youth Meeting</vt:lpstr>
      <vt:lpstr>Toronto Youth Meeting</vt:lpstr>
      <vt:lpstr>Toronto Youth Meeting</vt:lpstr>
      <vt:lpstr>Toronto Youth Meeting</vt:lpstr>
      <vt:lpstr>Toronto Youth Meeting</vt:lpstr>
      <vt:lpstr>Toronto Youth Meeting</vt:lpstr>
      <vt:lpstr>Update on IO Library, MIDAS…</vt:lpstr>
      <vt:lpstr>In the meantime…</vt:lpstr>
      <vt:lpstr>DMC Data</vt:lpstr>
      <vt:lpstr>DMC Data</vt:lpstr>
      <vt:lpstr>C++/python 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Matthew Wilson</dc:creator>
  <cp:lastModifiedBy>Matthew Wilson</cp:lastModifiedBy>
  <cp:revision>11</cp:revision>
  <dcterms:created xsi:type="dcterms:W3CDTF">2017-06-07T15:59:19Z</dcterms:created>
  <dcterms:modified xsi:type="dcterms:W3CDTF">2017-07-19T15:39:34Z</dcterms:modified>
</cp:coreProperties>
</file>