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2" r:id="rId3"/>
    <p:sldId id="261" r:id="rId4"/>
    <p:sldId id="259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5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6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07A1-7116-884B-9857-4B06129FE54F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9A7A-5D44-944D-A2C0-403A5DC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Meeting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Elizabeth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5758" r="2901" b="4762"/>
          <a:stretch/>
        </p:blipFill>
        <p:spPr>
          <a:xfrm>
            <a:off x="5463638" y="1690688"/>
            <a:ext cx="5546122" cy="4481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r="23559"/>
          <a:stretch/>
        </p:blipFill>
        <p:spPr>
          <a:xfrm>
            <a:off x="1080655" y="1690688"/>
            <a:ext cx="3298600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86" y="1431916"/>
            <a:ext cx="6621827" cy="49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9567" r="953" b="8225"/>
          <a:stretch/>
        </p:blipFill>
        <p:spPr>
          <a:xfrm>
            <a:off x="1650670" y="1056904"/>
            <a:ext cx="8906494" cy="49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I’m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Gathering parts and equipment</a:t>
            </a:r>
          </a:p>
          <a:p>
            <a:r>
              <a:rPr lang="en-US" dirty="0" smtClean="0"/>
              <a:t>Familiarizing myself with devices</a:t>
            </a:r>
          </a:p>
          <a:p>
            <a:r>
              <a:rPr lang="en-US" dirty="0" smtClean="0"/>
              <a:t>Building software interfaces for measuring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Picoammeter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b="23512"/>
          <a:stretch/>
        </p:blipFill>
        <p:spPr>
          <a:xfrm>
            <a:off x="1459272" y="1971305"/>
            <a:ext cx="9273456" cy="3906982"/>
          </a:xfrm>
        </p:spPr>
      </p:pic>
    </p:spTree>
    <p:extLst>
      <p:ext uri="{BB962C8B-B14F-4D97-AF65-F5344CB8AC3E}">
        <p14:creationId xmlns:p14="http://schemas.microsoft.com/office/powerpoint/2010/main" val="18983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5804" r="1578" b="14778"/>
          <a:stretch/>
        </p:blipFill>
        <p:spPr>
          <a:xfrm>
            <a:off x="902525" y="2078182"/>
            <a:ext cx="3467594" cy="4101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65" y="2078182"/>
            <a:ext cx="5498935" cy="40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Monochromator</a:t>
            </a:r>
            <a:r>
              <a:rPr lang="en-US" dirty="0" smtClean="0"/>
              <a:t> and Camera Software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t="27910" r="21741" b="27059"/>
          <a:stretch/>
        </p:blipFill>
        <p:spPr>
          <a:xfrm>
            <a:off x="838200" y="2303813"/>
            <a:ext cx="6100317" cy="30875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2466480"/>
            <a:ext cx="42005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equipment</a:t>
            </a:r>
          </a:p>
          <a:p>
            <a:r>
              <a:rPr lang="en-US" dirty="0" smtClean="0"/>
              <a:t>Calibrate photodiode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37</Words>
  <Application>Microsoft Macintosh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Meeting Presentation</vt:lpstr>
      <vt:lpstr>Background</vt:lpstr>
      <vt:lpstr>Experimental Set-Up</vt:lpstr>
      <vt:lpstr>PowerPoint Presentation</vt:lpstr>
      <vt:lpstr>Where I’m at</vt:lpstr>
      <vt:lpstr>Picoammeter Interface</vt:lpstr>
      <vt:lpstr>PowerPoint Presentation</vt:lpstr>
      <vt:lpstr>Monochromator and Camera Software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Elizabeth Chen</dc:creator>
  <cp:lastModifiedBy>Elizabeth Chen</cp:lastModifiedBy>
  <cp:revision>10</cp:revision>
  <dcterms:created xsi:type="dcterms:W3CDTF">2017-05-11T02:25:06Z</dcterms:created>
  <dcterms:modified xsi:type="dcterms:W3CDTF">2017-05-11T14:39:35Z</dcterms:modified>
</cp:coreProperties>
</file>