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64" r:id="rId3"/>
    <p:sldId id="257" r:id="rId4"/>
    <p:sldId id="270" r:id="rId5"/>
    <p:sldId id="269" r:id="rId6"/>
    <p:sldId id="271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E6E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Wilson" userId="2afddb2036e609e2" providerId="LiveId" clId="{28AE61C8-6323-463F-B191-EB71D6ECE01F}"/>
    <pc:docChg chg="custSel addSld delSld modSld">
      <pc:chgData name="Matthew Wilson" userId="2afddb2036e609e2" providerId="LiveId" clId="{28AE61C8-6323-463F-B191-EB71D6ECE01F}" dt="2017-10-05T15:50:58.424" v="2241" actId="20577"/>
      <pc:docMkLst>
        <pc:docMk/>
      </pc:docMkLst>
      <pc:sldChg chg="modSp">
        <pc:chgData name="Matthew Wilson" userId="2afddb2036e609e2" providerId="LiveId" clId="{28AE61C8-6323-463F-B191-EB71D6ECE01F}" dt="2017-10-05T15:05:14.291" v="10" actId="20577"/>
        <pc:sldMkLst>
          <pc:docMk/>
          <pc:sldMk cId="564016414" sldId="256"/>
        </pc:sldMkLst>
        <pc:spChg chg="mod">
          <ac:chgData name="Matthew Wilson" userId="2afddb2036e609e2" providerId="LiveId" clId="{28AE61C8-6323-463F-B191-EB71D6ECE01F}" dt="2017-10-05T15:05:14.291" v="10" actId="20577"/>
          <ac:spMkLst>
            <pc:docMk/>
            <pc:sldMk cId="564016414" sldId="256"/>
            <ac:spMk id="3" creationId="{3699D13E-A38B-4AC8-A060-B8E44AC5AA5A}"/>
          </ac:spMkLst>
        </pc:spChg>
      </pc:sldChg>
      <pc:sldChg chg="addSp delSp modSp">
        <pc:chgData name="Matthew Wilson" userId="2afddb2036e609e2" providerId="LiveId" clId="{28AE61C8-6323-463F-B191-EB71D6ECE01F}" dt="2017-10-05T15:29:23.119" v="649" actId="20577"/>
        <pc:sldMkLst>
          <pc:docMk/>
          <pc:sldMk cId="374464157" sldId="257"/>
        </pc:sldMkLst>
        <pc:spChg chg="mod">
          <ac:chgData name="Matthew Wilson" userId="2afddb2036e609e2" providerId="LiveId" clId="{28AE61C8-6323-463F-B191-EB71D6ECE01F}" dt="2017-10-05T15:29:23.119" v="649" actId="20577"/>
          <ac:spMkLst>
            <pc:docMk/>
            <pc:sldMk cId="374464157" sldId="257"/>
            <ac:spMk id="3" creationId="{BE749D15-B787-461A-BE59-DF1FD4C9A4F8}"/>
          </ac:spMkLst>
        </pc:spChg>
        <pc:spChg chg="add mod">
          <ac:chgData name="Matthew Wilson" userId="2afddb2036e609e2" providerId="LiveId" clId="{28AE61C8-6323-463F-B191-EB71D6ECE01F}" dt="2017-10-05T15:28:02.384" v="587" actId="1582"/>
          <ac:spMkLst>
            <pc:docMk/>
            <pc:sldMk cId="374464157" sldId="257"/>
            <ac:spMk id="6" creationId="{2794A7E3-6713-43D0-9C43-92E23BBE8F51}"/>
          </ac:spMkLst>
        </pc:spChg>
        <pc:picChg chg="del">
          <ac:chgData name="Matthew Wilson" userId="2afddb2036e609e2" providerId="LiveId" clId="{28AE61C8-6323-463F-B191-EB71D6ECE01F}" dt="2017-10-05T15:14:26.609" v="396" actId="478"/>
          <ac:picMkLst>
            <pc:docMk/>
            <pc:sldMk cId="374464157" sldId="257"/>
            <ac:picMk id="4" creationId="{647B3C66-2C8E-4A37-9ABF-7241A96D6608}"/>
          </ac:picMkLst>
        </pc:picChg>
        <pc:picChg chg="add mod modCrop">
          <ac:chgData name="Matthew Wilson" userId="2afddb2036e609e2" providerId="LiveId" clId="{28AE61C8-6323-463F-B191-EB71D6ECE01F}" dt="2017-10-05T15:26:50.313" v="582" actId="1076"/>
          <ac:picMkLst>
            <pc:docMk/>
            <pc:sldMk cId="374464157" sldId="257"/>
            <ac:picMk id="5" creationId="{A88E61D9-4D63-41F1-8661-57FC93260F7F}"/>
          </ac:picMkLst>
        </pc:picChg>
      </pc:sldChg>
      <pc:sldChg chg="modSp">
        <pc:chgData name="Matthew Wilson" userId="2afddb2036e609e2" providerId="LiveId" clId="{28AE61C8-6323-463F-B191-EB71D6ECE01F}" dt="2017-10-05T15:07:21.545" v="358" actId="20577"/>
        <pc:sldMkLst>
          <pc:docMk/>
          <pc:sldMk cId="4142704975" sldId="264"/>
        </pc:sldMkLst>
        <pc:spChg chg="mod">
          <ac:chgData name="Matthew Wilson" userId="2afddb2036e609e2" providerId="LiveId" clId="{28AE61C8-6323-463F-B191-EB71D6ECE01F}" dt="2017-10-05T15:07:21.545" v="358" actId="20577"/>
          <ac:spMkLst>
            <pc:docMk/>
            <pc:sldMk cId="4142704975" sldId="264"/>
            <ac:spMk id="3" creationId="{E640EA3D-5EFF-4B77-9DCA-01740690E741}"/>
          </ac:spMkLst>
        </pc:spChg>
      </pc:sldChg>
      <pc:sldChg chg="del">
        <pc:chgData name="Matthew Wilson" userId="2afddb2036e609e2" providerId="LiveId" clId="{28AE61C8-6323-463F-B191-EB71D6ECE01F}" dt="2017-10-05T15:13:55.704" v="361" actId="2696"/>
        <pc:sldMkLst>
          <pc:docMk/>
          <pc:sldMk cId="2155551172" sldId="265"/>
        </pc:sldMkLst>
      </pc:sldChg>
      <pc:sldChg chg="del">
        <pc:chgData name="Matthew Wilson" userId="2afddb2036e609e2" providerId="LiveId" clId="{28AE61C8-6323-463F-B191-EB71D6ECE01F}" dt="2017-10-05T15:13:37.364" v="359" actId="2696"/>
        <pc:sldMkLst>
          <pc:docMk/>
          <pc:sldMk cId="1045232777" sldId="266"/>
        </pc:sldMkLst>
      </pc:sldChg>
      <pc:sldChg chg="del">
        <pc:chgData name="Matthew Wilson" userId="2afddb2036e609e2" providerId="LiveId" clId="{28AE61C8-6323-463F-B191-EB71D6ECE01F}" dt="2017-10-05T15:13:52.806" v="360" actId="2696"/>
        <pc:sldMkLst>
          <pc:docMk/>
          <pc:sldMk cId="1058745396" sldId="267"/>
        </pc:sldMkLst>
      </pc:sldChg>
      <pc:sldChg chg="del">
        <pc:chgData name="Matthew Wilson" userId="2afddb2036e609e2" providerId="LiveId" clId="{28AE61C8-6323-463F-B191-EB71D6ECE01F}" dt="2017-10-05T15:38:06.811" v="1360" actId="2696"/>
        <pc:sldMkLst>
          <pc:docMk/>
          <pc:sldMk cId="1751471657" sldId="268"/>
        </pc:sldMkLst>
      </pc:sldChg>
      <pc:sldChg chg="addSp delSp modSp">
        <pc:chgData name="Matthew Wilson" userId="2afddb2036e609e2" providerId="LiveId" clId="{28AE61C8-6323-463F-B191-EB71D6ECE01F}" dt="2017-10-05T15:38:58.963" v="1367" actId="1076"/>
        <pc:sldMkLst>
          <pc:docMk/>
          <pc:sldMk cId="324481735" sldId="269"/>
        </pc:sldMkLst>
        <pc:spChg chg="add mod">
          <ac:chgData name="Matthew Wilson" userId="2afddb2036e609e2" providerId="LiveId" clId="{28AE61C8-6323-463F-B191-EB71D6ECE01F}" dt="2017-10-05T15:38:52.038" v="1365"/>
          <ac:spMkLst>
            <pc:docMk/>
            <pc:sldMk cId="324481735" sldId="269"/>
            <ac:spMk id="3" creationId="{166C1E2B-B9D1-411C-A138-BD764E020570}"/>
          </ac:spMkLst>
        </pc:spChg>
        <pc:spChg chg="del mod">
          <ac:chgData name="Matthew Wilson" userId="2afddb2036e609e2" providerId="LiveId" clId="{28AE61C8-6323-463F-B191-EB71D6ECE01F}" dt="2017-10-05T15:38:41.428" v="1362" actId="478"/>
          <ac:spMkLst>
            <pc:docMk/>
            <pc:sldMk cId="324481735" sldId="269"/>
            <ac:spMk id="6" creationId="{181D8893-19A1-45F7-8F2C-4DEBC2E0ECC8}"/>
          </ac:spMkLst>
        </pc:spChg>
        <pc:spChg chg="add mod">
          <ac:chgData name="Matthew Wilson" userId="2afddb2036e609e2" providerId="LiveId" clId="{28AE61C8-6323-463F-B191-EB71D6ECE01F}" dt="2017-10-05T15:38:58.963" v="1367" actId="1076"/>
          <ac:spMkLst>
            <pc:docMk/>
            <pc:sldMk cId="324481735" sldId="269"/>
            <ac:spMk id="7" creationId="{138E7439-873F-4AF0-9A69-0A165319708E}"/>
          </ac:spMkLst>
        </pc:spChg>
      </pc:sldChg>
      <pc:sldChg chg="modSp add">
        <pc:chgData name="Matthew Wilson" userId="2afddb2036e609e2" providerId="LiveId" clId="{28AE61C8-6323-463F-B191-EB71D6ECE01F}" dt="2017-10-05T15:37:38.813" v="1359" actId="20577"/>
        <pc:sldMkLst>
          <pc:docMk/>
          <pc:sldMk cId="2211108710" sldId="270"/>
        </pc:sldMkLst>
        <pc:spChg chg="mod">
          <ac:chgData name="Matthew Wilson" userId="2afddb2036e609e2" providerId="LiveId" clId="{28AE61C8-6323-463F-B191-EB71D6ECE01F}" dt="2017-10-05T15:29:36.115" v="653" actId="20577"/>
          <ac:spMkLst>
            <pc:docMk/>
            <pc:sldMk cId="2211108710" sldId="270"/>
            <ac:spMk id="2" creationId="{756CFBA2-8BFF-4C84-A6D2-E31B820A964C}"/>
          </ac:spMkLst>
        </pc:spChg>
        <pc:spChg chg="mod">
          <ac:chgData name="Matthew Wilson" userId="2afddb2036e609e2" providerId="LiveId" clId="{28AE61C8-6323-463F-B191-EB71D6ECE01F}" dt="2017-10-05T15:37:38.813" v="1359" actId="20577"/>
          <ac:spMkLst>
            <pc:docMk/>
            <pc:sldMk cId="2211108710" sldId="270"/>
            <ac:spMk id="3" creationId="{68AA35A1-52C4-4B95-8377-249A4F61D55D}"/>
          </ac:spMkLst>
        </pc:spChg>
      </pc:sldChg>
      <pc:sldChg chg="modSp add">
        <pc:chgData name="Matthew Wilson" userId="2afddb2036e609e2" providerId="LiveId" clId="{28AE61C8-6323-463F-B191-EB71D6ECE01F}" dt="2017-10-05T15:45:40.900" v="1937" actId="313"/>
        <pc:sldMkLst>
          <pc:docMk/>
          <pc:sldMk cId="3911580976" sldId="271"/>
        </pc:sldMkLst>
        <pc:spChg chg="mod">
          <ac:chgData name="Matthew Wilson" userId="2afddb2036e609e2" providerId="LiveId" clId="{28AE61C8-6323-463F-B191-EB71D6ECE01F}" dt="2017-10-05T15:45:40.900" v="1937" actId="313"/>
          <ac:spMkLst>
            <pc:docMk/>
            <pc:sldMk cId="3911580976" sldId="271"/>
            <ac:spMk id="2" creationId="{AFE039FD-D502-4F8D-9164-C1DA7909164D}"/>
          </ac:spMkLst>
        </pc:spChg>
        <pc:spChg chg="mod">
          <ac:chgData name="Matthew Wilson" userId="2afddb2036e609e2" providerId="LiveId" clId="{28AE61C8-6323-463F-B191-EB71D6ECE01F}" dt="2017-10-05T15:44:33.536" v="1933" actId="313"/>
          <ac:spMkLst>
            <pc:docMk/>
            <pc:sldMk cId="3911580976" sldId="271"/>
            <ac:spMk id="3" creationId="{29C4628F-13D4-479B-B7C8-BF74BA3F5E62}"/>
          </ac:spMkLst>
        </pc:spChg>
      </pc:sldChg>
      <pc:sldChg chg="add del">
        <pc:chgData name="Matthew Wilson" userId="2afddb2036e609e2" providerId="LiveId" clId="{28AE61C8-6323-463F-B191-EB71D6ECE01F}" dt="2017-10-05T15:45:31.615" v="1936" actId="2696"/>
        <pc:sldMkLst>
          <pc:docMk/>
          <pc:sldMk cId="2717733725" sldId="272"/>
        </pc:sldMkLst>
      </pc:sldChg>
      <pc:sldChg chg="modSp add">
        <pc:chgData name="Matthew Wilson" userId="2afddb2036e609e2" providerId="LiveId" clId="{28AE61C8-6323-463F-B191-EB71D6ECE01F}" dt="2017-10-05T15:50:58.424" v="2241" actId="20577"/>
        <pc:sldMkLst>
          <pc:docMk/>
          <pc:sldMk cId="1326913980" sldId="273"/>
        </pc:sldMkLst>
        <pc:spChg chg="mod">
          <ac:chgData name="Matthew Wilson" userId="2afddb2036e609e2" providerId="LiveId" clId="{28AE61C8-6323-463F-B191-EB71D6ECE01F}" dt="2017-10-05T15:45:43.663" v="1938" actId="313"/>
          <ac:spMkLst>
            <pc:docMk/>
            <pc:sldMk cId="1326913980" sldId="273"/>
            <ac:spMk id="2" creationId="{AFE039FD-D502-4F8D-9164-C1DA7909164D}"/>
          </ac:spMkLst>
        </pc:spChg>
        <pc:spChg chg="mod">
          <ac:chgData name="Matthew Wilson" userId="2afddb2036e609e2" providerId="LiveId" clId="{28AE61C8-6323-463F-B191-EB71D6ECE01F}" dt="2017-10-05T15:50:58.424" v="2241" actId="20577"/>
          <ac:spMkLst>
            <pc:docMk/>
            <pc:sldMk cId="1326913980" sldId="273"/>
            <ac:spMk id="3" creationId="{29C4628F-13D4-479B-B7C8-BF74BA3F5E6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ACDB-3AEB-4532-9854-72BACC1FD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6160B-4CCB-419A-A719-927F922FD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A84C4-9054-43F5-8AC4-82B5FF387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7448A-1EFC-4C64-9E3C-EB2713585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6CA21-B39C-42C9-A9CC-62E6EBD2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F738-E365-4830-833F-4F2B41F9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6CCA95-C256-4615-88AA-8C9CAA016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1C3EC-C449-4FA9-BBC3-6922C4FF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0884A-7F32-4F59-BE8E-3BBD377E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227D9-A6C6-4BB7-A05B-40E0295C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1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5E8337-108B-4577-89A8-501B8F7D7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A395C-9B8C-4E5D-94B4-7FBD45693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8165F-6FF6-438C-8096-CB40D32F2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EDFEA-E0C5-4402-98B2-60EBCEA0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4C9D9-13D2-4DFC-BBB9-F533CE0E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9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EB3A9-0251-4CA8-9C7F-36DD9E70F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714C0-B6D1-4D8B-8878-2ACE1C9DD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9042-B89F-471E-BCA2-64B298D2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64756-948D-42F6-809F-1178CC810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F30CE-5AD1-41DF-A5D0-D9F47E077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4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F5060-4A38-4E8D-B02C-6BD8CA23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A05ED-F8A4-4C8E-93D2-44CBE685F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AEDB7-5AF2-4070-9576-7D28F157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C6B05-1CC2-4B17-B070-F05D9550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ACC4B-8E27-4CE1-B8A1-F182DBFBA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0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9ED6B-CEEA-48FD-98DB-B0715476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AB147-9121-4A9B-9C49-CB73BF499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7A25D-0EAA-438D-B35B-D70FB9F04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68442-47CD-4B04-8374-6D9CEA613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4B77C-C087-4110-9AFB-BEB2F9E5C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B906B-D753-4028-93B2-C074BA75C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7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B6B8C-57E5-49CE-8400-493B49574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DA51C-CC1E-473B-B828-33ABBE569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D64C7-1E8F-491C-A02C-809E99B89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E72B5B-2BFA-40E8-AA10-85FF66F93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479325-48AD-4648-BD62-BA3C59F22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56C776-E9BA-4AF1-8577-7AD46F546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49D8A4-953B-419E-B795-F2C4D60F2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9FAE2-929C-49BC-AEBB-C27BBAFD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BE5D6-0BBE-46E3-9F71-ED547857C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ECBF2-7F6B-4831-AA52-A123CBACD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24568-DFB1-4CA8-A4C7-E274379A4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6F363-DDD3-425A-9D05-5D38A6BF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3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4F5953-43B2-4DC4-816D-1D7C16D23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250E9-CDFD-428F-9D9D-E61FC76C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42AB5-0572-4F88-A82D-12F50873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51D6-9EFD-4514-90D6-B1438E40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6BEB2-4F73-4271-A6DF-7755060CC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DD69D-31A1-4946-A937-8F031C567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DB7B0-6B8F-4C80-BC84-C2F9BB9B7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5622C-26DF-4168-A232-308B5250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7C723-1626-46D9-B444-B920635C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0D0FE-85BB-496B-9989-AFDAC11AC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037DD-4243-4C18-B9E3-30103422F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2A88A-C70C-4CA1-A0D7-5D337932D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4523D-7022-4BD5-9569-0A28FE11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5B56-41CF-4844-8525-3BE9ABA9CD4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24144-1978-48DE-9CAA-427ADAB00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D4909-5E66-4F09-A8AF-B939626F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2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3716B6-2B9D-45A2-A699-C2F913825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FC677-7934-45F9-85ED-80B58A7D1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92CD5-FBB4-4FC6-8641-010386DAD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45B56-41CF-4844-8525-3BE9ABA9CD4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2FB32-2FA2-4C76-B259-3F26C2350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0D2F-8DFF-4397-9CEB-4B54F7912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C5C68-C06B-4653-BC84-E3228EF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0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A667-7528-49B7-9659-DDD121AC89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Weekly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99D13E-A38B-4AC8-A060-B8E44AC5A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5 2017</a:t>
            </a:r>
          </a:p>
        </p:txBody>
      </p:sp>
    </p:spTree>
    <p:extLst>
      <p:ext uri="{BB962C8B-B14F-4D97-AF65-F5344CB8AC3E}">
        <p14:creationId xmlns:p14="http://schemas.microsoft.com/office/powerpoint/2010/main" val="56401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5177-EABE-484E-BF8D-08BBA0329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– </a:t>
            </a:r>
            <a:r>
              <a:rPr lang="en-US" dirty="0" err="1"/>
              <a:t>MidasIO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0EA3D-5EFF-4B77-9DCA-01740690E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much of an update here</a:t>
            </a:r>
          </a:p>
          <a:p>
            <a:r>
              <a:rPr lang="en-US" dirty="0"/>
              <a:t>Amy said she asked Belina about completing a </a:t>
            </a:r>
            <a:r>
              <a:rPr lang="en-US" dirty="0" err="1"/>
              <a:t>midas</a:t>
            </a:r>
            <a:r>
              <a:rPr lang="en-US" dirty="0"/>
              <a:t> writer in the </a:t>
            </a:r>
            <a:r>
              <a:rPr lang="en-US" dirty="0" err="1"/>
              <a:t>midasio</a:t>
            </a:r>
            <a:r>
              <a:rPr lang="en-US" dirty="0"/>
              <a:t> files, I’m not sure what (if any) conclusion came from that</a:t>
            </a:r>
          </a:p>
          <a:p>
            <a:r>
              <a:rPr lang="en-US" dirty="0"/>
              <a:t>There is still debate about whether A&amp;M will use </a:t>
            </a:r>
            <a:r>
              <a:rPr lang="en-US" dirty="0" err="1"/>
              <a:t>CDMSBats</a:t>
            </a:r>
            <a:r>
              <a:rPr lang="en-US" dirty="0"/>
              <a:t> or </a:t>
            </a:r>
            <a:r>
              <a:rPr lang="en-US" dirty="0" err="1"/>
              <a:t>midasio</a:t>
            </a:r>
            <a:r>
              <a:rPr lang="en-US" dirty="0"/>
              <a:t> to read in </a:t>
            </a:r>
            <a:r>
              <a:rPr lang="en-US" dirty="0" err="1"/>
              <a:t>midas</a:t>
            </a:r>
            <a:r>
              <a:rPr lang="en-US" dirty="0"/>
              <a:t> files</a:t>
            </a:r>
          </a:p>
        </p:txBody>
      </p:sp>
    </p:spTree>
    <p:extLst>
      <p:ext uri="{BB962C8B-B14F-4D97-AF65-F5344CB8AC3E}">
        <p14:creationId xmlns:p14="http://schemas.microsoft.com/office/powerpoint/2010/main" val="4142704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DA8D-1240-4FAB-B86E-32CB7CDF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DQM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749D15-B787-461A-BE59-DF1FD4C9A4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08368" cy="4351338"/>
              </a:xfrm>
            </p:spPr>
            <p:txBody>
              <a:bodyPr/>
              <a:lstStyle/>
              <a:p>
                <a:r>
                  <a:rPr lang="en-US" dirty="0"/>
                  <a:t>Meeting today with Amy, Joel, Noah</a:t>
                </a:r>
              </a:p>
              <a:p>
                <a:r>
                  <a:rPr lang="en-US" dirty="0"/>
                  <a:t>Discuss various deciders based on noise traces:</a:t>
                </a:r>
              </a:p>
              <a:p>
                <a:pPr lvl="1"/>
                <a:r>
                  <a:rPr lang="en-US" dirty="0"/>
                  <a:t>Non-</a:t>
                </a:r>
                <a:r>
                  <a:rPr lang="en-US" dirty="0" err="1"/>
                  <a:t>freq</a:t>
                </a:r>
                <a:r>
                  <a:rPr lang="en-US" dirty="0"/>
                  <a:t> dependent, total noise power: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̃"/>
                            <m:ctrlPr>
                              <a:rPr lang="en-US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Freq dependent decider:</a:t>
                </a:r>
              </a:p>
              <a:p>
                <a:pPr lvl="2"/>
                <a:r>
                  <a:rPr lang="en-US" dirty="0"/>
                  <a:t>Could this take the place of </a:t>
                </a:r>
                <a:br>
                  <a:rPr lang="en-US" dirty="0"/>
                </a:br>
                <a:r>
                  <a:rPr lang="en-US" dirty="0"/>
                  <a:t>selected peak checks?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749D15-B787-461A-BE59-DF1FD4C9A4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08368" cy="4351338"/>
              </a:xfrm>
              <a:blipFill>
                <a:blip r:embed="rId2"/>
                <a:stretch>
                  <a:fillRect l="-101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88E61D9-4D63-41F1-8661-57FC93260F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90" t="54176" r="46867" b="23088"/>
          <a:stretch/>
        </p:blipFill>
        <p:spPr>
          <a:xfrm>
            <a:off x="5755906" y="4860758"/>
            <a:ext cx="3638349" cy="1559292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794A7E3-6713-43D0-9C43-92E23BBE8F51}"/>
              </a:ext>
            </a:extLst>
          </p:cNvPr>
          <p:cNvSpPr/>
          <p:nvPr/>
        </p:nvSpPr>
        <p:spPr>
          <a:xfrm>
            <a:off x="6416040" y="4968240"/>
            <a:ext cx="2839720" cy="533400"/>
          </a:xfrm>
          <a:custGeom>
            <a:avLst/>
            <a:gdLst>
              <a:gd name="connsiteX0" fmla="*/ 0 w 2839720"/>
              <a:gd name="connsiteY0" fmla="*/ 55880 h 533400"/>
              <a:gd name="connsiteX1" fmla="*/ 25400 w 2839720"/>
              <a:gd name="connsiteY1" fmla="*/ 66040 h 533400"/>
              <a:gd name="connsiteX2" fmla="*/ 40640 w 2839720"/>
              <a:gd name="connsiteY2" fmla="*/ 71120 h 533400"/>
              <a:gd name="connsiteX3" fmla="*/ 55880 w 2839720"/>
              <a:gd name="connsiteY3" fmla="*/ 86360 h 533400"/>
              <a:gd name="connsiteX4" fmla="*/ 86360 w 2839720"/>
              <a:gd name="connsiteY4" fmla="*/ 96520 h 533400"/>
              <a:gd name="connsiteX5" fmla="*/ 101600 w 2839720"/>
              <a:gd name="connsiteY5" fmla="*/ 101600 h 533400"/>
              <a:gd name="connsiteX6" fmla="*/ 116840 w 2839720"/>
              <a:gd name="connsiteY6" fmla="*/ 106680 h 533400"/>
              <a:gd name="connsiteX7" fmla="*/ 147320 w 2839720"/>
              <a:gd name="connsiteY7" fmla="*/ 111760 h 533400"/>
              <a:gd name="connsiteX8" fmla="*/ 193040 w 2839720"/>
              <a:gd name="connsiteY8" fmla="*/ 132080 h 533400"/>
              <a:gd name="connsiteX9" fmla="*/ 208280 w 2839720"/>
              <a:gd name="connsiteY9" fmla="*/ 137160 h 533400"/>
              <a:gd name="connsiteX10" fmla="*/ 223520 w 2839720"/>
              <a:gd name="connsiteY10" fmla="*/ 142240 h 533400"/>
              <a:gd name="connsiteX11" fmla="*/ 457200 w 2839720"/>
              <a:gd name="connsiteY11" fmla="*/ 137160 h 533400"/>
              <a:gd name="connsiteX12" fmla="*/ 492760 w 2839720"/>
              <a:gd name="connsiteY12" fmla="*/ 132080 h 533400"/>
              <a:gd name="connsiteX13" fmla="*/ 614680 w 2839720"/>
              <a:gd name="connsiteY13" fmla="*/ 127000 h 533400"/>
              <a:gd name="connsiteX14" fmla="*/ 650240 w 2839720"/>
              <a:gd name="connsiteY14" fmla="*/ 116840 h 533400"/>
              <a:gd name="connsiteX15" fmla="*/ 685800 w 2839720"/>
              <a:gd name="connsiteY15" fmla="*/ 111760 h 533400"/>
              <a:gd name="connsiteX16" fmla="*/ 701040 w 2839720"/>
              <a:gd name="connsiteY16" fmla="*/ 106680 h 533400"/>
              <a:gd name="connsiteX17" fmla="*/ 889000 w 2839720"/>
              <a:gd name="connsiteY17" fmla="*/ 91440 h 533400"/>
              <a:gd name="connsiteX18" fmla="*/ 960120 w 2839720"/>
              <a:gd name="connsiteY18" fmla="*/ 86360 h 533400"/>
              <a:gd name="connsiteX19" fmla="*/ 1005840 w 2839720"/>
              <a:gd name="connsiteY19" fmla="*/ 76200 h 533400"/>
              <a:gd name="connsiteX20" fmla="*/ 1036320 w 2839720"/>
              <a:gd name="connsiteY20" fmla="*/ 66040 h 533400"/>
              <a:gd name="connsiteX21" fmla="*/ 1076960 w 2839720"/>
              <a:gd name="connsiteY21" fmla="*/ 55880 h 533400"/>
              <a:gd name="connsiteX22" fmla="*/ 1122680 w 2839720"/>
              <a:gd name="connsiteY22" fmla="*/ 40640 h 533400"/>
              <a:gd name="connsiteX23" fmla="*/ 1224280 w 2839720"/>
              <a:gd name="connsiteY23" fmla="*/ 30480 h 533400"/>
              <a:gd name="connsiteX24" fmla="*/ 1285240 w 2839720"/>
              <a:gd name="connsiteY24" fmla="*/ 15240 h 533400"/>
              <a:gd name="connsiteX25" fmla="*/ 1305560 w 2839720"/>
              <a:gd name="connsiteY25" fmla="*/ 10160 h 533400"/>
              <a:gd name="connsiteX26" fmla="*/ 1361440 w 2839720"/>
              <a:gd name="connsiteY26" fmla="*/ 0 h 533400"/>
              <a:gd name="connsiteX27" fmla="*/ 1813560 w 2839720"/>
              <a:gd name="connsiteY27" fmla="*/ 5080 h 533400"/>
              <a:gd name="connsiteX28" fmla="*/ 1879600 w 2839720"/>
              <a:gd name="connsiteY28" fmla="*/ 20320 h 533400"/>
              <a:gd name="connsiteX29" fmla="*/ 1894840 w 2839720"/>
              <a:gd name="connsiteY29" fmla="*/ 30480 h 533400"/>
              <a:gd name="connsiteX30" fmla="*/ 1925320 w 2839720"/>
              <a:gd name="connsiteY30" fmla="*/ 40640 h 533400"/>
              <a:gd name="connsiteX31" fmla="*/ 1940560 w 2839720"/>
              <a:gd name="connsiteY31" fmla="*/ 50800 h 533400"/>
              <a:gd name="connsiteX32" fmla="*/ 1986280 w 2839720"/>
              <a:gd name="connsiteY32" fmla="*/ 66040 h 533400"/>
              <a:gd name="connsiteX33" fmla="*/ 2001520 w 2839720"/>
              <a:gd name="connsiteY33" fmla="*/ 71120 h 533400"/>
              <a:gd name="connsiteX34" fmla="*/ 2016760 w 2839720"/>
              <a:gd name="connsiteY34" fmla="*/ 86360 h 533400"/>
              <a:gd name="connsiteX35" fmla="*/ 2032000 w 2839720"/>
              <a:gd name="connsiteY35" fmla="*/ 96520 h 533400"/>
              <a:gd name="connsiteX36" fmla="*/ 2052320 w 2839720"/>
              <a:gd name="connsiteY36" fmla="*/ 111760 h 533400"/>
              <a:gd name="connsiteX37" fmla="*/ 2082800 w 2839720"/>
              <a:gd name="connsiteY37" fmla="*/ 132080 h 533400"/>
              <a:gd name="connsiteX38" fmla="*/ 2108200 w 2839720"/>
              <a:gd name="connsiteY38" fmla="*/ 157480 h 533400"/>
              <a:gd name="connsiteX39" fmla="*/ 2123440 w 2839720"/>
              <a:gd name="connsiteY39" fmla="*/ 172720 h 533400"/>
              <a:gd name="connsiteX40" fmla="*/ 2143760 w 2839720"/>
              <a:gd name="connsiteY40" fmla="*/ 182880 h 533400"/>
              <a:gd name="connsiteX41" fmla="*/ 2179320 w 2839720"/>
              <a:gd name="connsiteY41" fmla="*/ 208280 h 533400"/>
              <a:gd name="connsiteX42" fmla="*/ 2194560 w 2839720"/>
              <a:gd name="connsiteY42" fmla="*/ 213360 h 533400"/>
              <a:gd name="connsiteX43" fmla="*/ 2204720 w 2839720"/>
              <a:gd name="connsiteY43" fmla="*/ 228600 h 533400"/>
              <a:gd name="connsiteX44" fmla="*/ 2235200 w 2839720"/>
              <a:gd name="connsiteY44" fmla="*/ 238760 h 533400"/>
              <a:gd name="connsiteX45" fmla="*/ 2250440 w 2839720"/>
              <a:gd name="connsiteY45" fmla="*/ 243840 h 533400"/>
              <a:gd name="connsiteX46" fmla="*/ 2265680 w 2839720"/>
              <a:gd name="connsiteY46" fmla="*/ 248920 h 533400"/>
              <a:gd name="connsiteX47" fmla="*/ 2280920 w 2839720"/>
              <a:gd name="connsiteY47" fmla="*/ 259080 h 533400"/>
              <a:gd name="connsiteX48" fmla="*/ 2311400 w 2839720"/>
              <a:gd name="connsiteY48" fmla="*/ 269240 h 533400"/>
              <a:gd name="connsiteX49" fmla="*/ 2346960 w 2839720"/>
              <a:gd name="connsiteY49" fmla="*/ 289560 h 533400"/>
              <a:gd name="connsiteX50" fmla="*/ 2377440 w 2839720"/>
              <a:gd name="connsiteY50" fmla="*/ 299720 h 533400"/>
              <a:gd name="connsiteX51" fmla="*/ 2392680 w 2839720"/>
              <a:gd name="connsiteY51" fmla="*/ 304800 h 533400"/>
              <a:gd name="connsiteX52" fmla="*/ 2413000 w 2839720"/>
              <a:gd name="connsiteY52" fmla="*/ 314960 h 533400"/>
              <a:gd name="connsiteX53" fmla="*/ 2428240 w 2839720"/>
              <a:gd name="connsiteY53" fmla="*/ 325120 h 533400"/>
              <a:gd name="connsiteX54" fmla="*/ 2458720 w 2839720"/>
              <a:gd name="connsiteY54" fmla="*/ 335280 h 533400"/>
              <a:gd name="connsiteX55" fmla="*/ 2473960 w 2839720"/>
              <a:gd name="connsiteY55" fmla="*/ 340360 h 533400"/>
              <a:gd name="connsiteX56" fmla="*/ 2489200 w 2839720"/>
              <a:gd name="connsiteY56" fmla="*/ 345440 h 533400"/>
              <a:gd name="connsiteX57" fmla="*/ 2504440 w 2839720"/>
              <a:gd name="connsiteY57" fmla="*/ 355600 h 533400"/>
              <a:gd name="connsiteX58" fmla="*/ 2529840 w 2839720"/>
              <a:gd name="connsiteY58" fmla="*/ 360680 h 533400"/>
              <a:gd name="connsiteX59" fmla="*/ 2560320 w 2839720"/>
              <a:gd name="connsiteY59" fmla="*/ 370840 h 533400"/>
              <a:gd name="connsiteX60" fmla="*/ 2590800 w 2839720"/>
              <a:gd name="connsiteY60" fmla="*/ 396240 h 533400"/>
              <a:gd name="connsiteX61" fmla="*/ 2621280 w 2839720"/>
              <a:gd name="connsiteY61" fmla="*/ 406400 h 533400"/>
              <a:gd name="connsiteX62" fmla="*/ 2636520 w 2839720"/>
              <a:gd name="connsiteY62" fmla="*/ 411480 h 533400"/>
              <a:gd name="connsiteX63" fmla="*/ 2672080 w 2839720"/>
              <a:gd name="connsiteY63" fmla="*/ 426720 h 533400"/>
              <a:gd name="connsiteX64" fmla="*/ 2717800 w 2839720"/>
              <a:gd name="connsiteY64" fmla="*/ 457200 h 533400"/>
              <a:gd name="connsiteX65" fmla="*/ 2753360 w 2839720"/>
              <a:gd name="connsiteY65" fmla="*/ 477520 h 533400"/>
              <a:gd name="connsiteX66" fmla="*/ 2768600 w 2839720"/>
              <a:gd name="connsiteY66" fmla="*/ 492760 h 533400"/>
              <a:gd name="connsiteX67" fmla="*/ 2809240 w 2839720"/>
              <a:gd name="connsiteY67" fmla="*/ 513080 h 533400"/>
              <a:gd name="connsiteX68" fmla="*/ 2824480 w 2839720"/>
              <a:gd name="connsiteY68" fmla="*/ 528320 h 533400"/>
              <a:gd name="connsiteX69" fmla="*/ 2839720 w 2839720"/>
              <a:gd name="connsiteY69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839720" h="533400">
                <a:moveTo>
                  <a:pt x="0" y="55880"/>
                </a:moveTo>
                <a:cubicBezTo>
                  <a:pt x="8467" y="59267"/>
                  <a:pt x="16862" y="62838"/>
                  <a:pt x="25400" y="66040"/>
                </a:cubicBezTo>
                <a:cubicBezTo>
                  <a:pt x="30414" y="67920"/>
                  <a:pt x="36185" y="68150"/>
                  <a:pt x="40640" y="71120"/>
                </a:cubicBezTo>
                <a:cubicBezTo>
                  <a:pt x="46618" y="75105"/>
                  <a:pt x="49600" y="82871"/>
                  <a:pt x="55880" y="86360"/>
                </a:cubicBezTo>
                <a:cubicBezTo>
                  <a:pt x="65242" y="91561"/>
                  <a:pt x="76200" y="93133"/>
                  <a:pt x="86360" y="96520"/>
                </a:cubicBezTo>
                <a:lnTo>
                  <a:pt x="101600" y="101600"/>
                </a:lnTo>
                <a:cubicBezTo>
                  <a:pt x="106680" y="103293"/>
                  <a:pt x="111558" y="105800"/>
                  <a:pt x="116840" y="106680"/>
                </a:cubicBezTo>
                <a:lnTo>
                  <a:pt x="147320" y="111760"/>
                </a:lnTo>
                <a:cubicBezTo>
                  <a:pt x="171471" y="127861"/>
                  <a:pt x="156768" y="119989"/>
                  <a:pt x="193040" y="132080"/>
                </a:cubicBezTo>
                <a:lnTo>
                  <a:pt x="208280" y="137160"/>
                </a:lnTo>
                <a:lnTo>
                  <a:pt x="223520" y="142240"/>
                </a:lnTo>
                <a:lnTo>
                  <a:pt x="457200" y="137160"/>
                </a:lnTo>
                <a:cubicBezTo>
                  <a:pt x="469165" y="136708"/>
                  <a:pt x="480811" y="132851"/>
                  <a:pt x="492760" y="132080"/>
                </a:cubicBezTo>
                <a:cubicBezTo>
                  <a:pt x="533351" y="129461"/>
                  <a:pt x="574040" y="128693"/>
                  <a:pt x="614680" y="127000"/>
                </a:cubicBezTo>
                <a:cubicBezTo>
                  <a:pt x="627737" y="122648"/>
                  <a:pt x="636207" y="119391"/>
                  <a:pt x="650240" y="116840"/>
                </a:cubicBezTo>
                <a:cubicBezTo>
                  <a:pt x="662021" y="114698"/>
                  <a:pt x="673947" y="113453"/>
                  <a:pt x="685800" y="111760"/>
                </a:cubicBezTo>
                <a:cubicBezTo>
                  <a:pt x="690880" y="110067"/>
                  <a:pt x="695822" y="107884"/>
                  <a:pt x="701040" y="106680"/>
                </a:cubicBezTo>
                <a:cubicBezTo>
                  <a:pt x="784290" y="87468"/>
                  <a:pt x="767470" y="97368"/>
                  <a:pt x="889000" y="91440"/>
                </a:cubicBezTo>
                <a:cubicBezTo>
                  <a:pt x="912739" y="90282"/>
                  <a:pt x="936413" y="88053"/>
                  <a:pt x="960120" y="86360"/>
                </a:cubicBezTo>
                <a:cubicBezTo>
                  <a:pt x="974622" y="83460"/>
                  <a:pt x="991492" y="80504"/>
                  <a:pt x="1005840" y="76200"/>
                </a:cubicBezTo>
                <a:cubicBezTo>
                  <a:pt x="1016098" y="73123"/>
                  <a:pt x="1025930" y="68637"/>
                  <a:pt x="1036320" y="66040"/>
                </a:cubicBezTo>
                <a:lnTo>
                  <a:pt x="1076960" y="55880"/>
                </a:lnTo>
                <a:cubicBezTo>
                  <a:pt x="1100229" y="40367"/>
                  <a:pt x="1087090" y="46115"/>
                  <a:pt x="1122680" y="40640"/>
                </a:cubicBezTo>
                <a:cubicBezTo>
                  <a:pt x="1171894" y="33069"/>
                  <a:pt x="1161426" y="35315"/>
                  <a:pt x="1224280" y="30480"/>
                </a:cubicBezTo>
                <a:lnTo>
                  <a:pt x="1285240" y="15240"/>
                </a:lnTo>
                <a:cubicBezTo>
                  <a:pt x="1292013" y="13547"/>
                  <a:pt x="1298714" y="11529"/>
                  <a:pt x="1305560" y="10160"/>
                </a:cubicBezTo>
                <a:cubicBezTo>
                  <a:pt x="1341060" y="3060"/>
                  <a:pt x="1322443" y="6499"/>
                  <a:pt x="1361440" y="0"/>
                </a:cubicBezTo>
                <a:lnTo>
                  <a:pt x="1813560" y="5080"/>
                </a:lnTo>
                <a:cubicBezTo>
                  <a:pt x="1826857" y="5357"/>
                  <a:pt x="1867156" y="12024"/>
                  <a:pt x="1879600" y="20320"/>
                </a:cubicBezTo>
                <a:cubicBezTo>
                  <a:pt x="1884680" y="23707"/>
                  <a:pt x="1889261" y="28000"/>
                  <a:pt x="1894840" y="30480"/>
                </a:cubicBezTo>
                <a:cubicBezTo>
                  <a:pt x="1904627" y="34830"/>
                  <a:pt x="1916409" y="34699"/>
                  <a:pt x="1925320" y="40640"/>
                </a:cubicBezTo>
                <a:cubicBezTo>
                  <a:pt x="1930400" y="44027"/>
                  <a:pt x="1934981" y="48320"/>
                  <a:pt x="1940560" y="50800"/>
                </a:cubicBezTo>
                <a:lnTo>
                  <a:pt x="1986280" y="66040"/>
                </a:lnTo>
                <a:lnTo>
                  <a:pt x="2001520" y="71120"/>
                </a:lnTo>
                <a:cubicBezTo>
                  <a:pt x="2006600" y="76200"/>
                  <a:pt x="2011241" y="81761"/>
                  <a:pt x="2016760" y="86360"/>
                </a:cubicBezTo>
                <a:cubicBezTo>
                  <a:pt x="2021450" y="90269"/>
                  <a:pt x="2027032" y="92971"/>
                  <a:pt x="2032000" y="96520"/>
                </a:cubicBezTo>
                <a:cubicBezTo>
                  <a:pt x="2038890" y="101441"/>
                  <a:pt x="2045384" y="106905"/>
                  <a:pt x="2052320" y="111760"/>
                </a:cubicBezTo>
                <a:cubicBezTo>
                  <a:pt x="2062323" y="118762"/>
                  <a:pt x="2082800" y="132080"/>
                  <a:pt x="2082800" y="132080"/>
                </a:cubicBezTo>
                <a:cubicBezTo>
                  <a:pt x="2101427" y="160020"/>
                  <a:pt x="2082800" y="136313"/>
                  <a:pt x="2108200" y="157480"/>
                </a:cubicBezTo>
                <a:cubicBezTo>
                  <a:pt x="2113719" y="162079"/>
                  <a:pt x="2117594" y="168544"/>
                  <a:pt x="2123440" y="172720"/>
                </a:cubicBezTo>
                <a:cubicBezTo>
                  <a:pt x="2129602" y="177122"/>
                  <a:pt x="2137338" y="178866"/>
                  <a:pt x="2143760" y="182880"/>
                </a:cubicBezTo>
                <a:cubicBezTo>
                  <a:pt x="2152964" y="188633"/>
                  <a:pt x="2168573" y="202907"/>
                  <a:pt x="2179320" y="208280"/>
                </a:cubicBezTo>
                <a:cubicBezTo>
                  <a:pt x="2184109" y="210675"/>
                  <a:pt x="2189480" y="211667"/>
                  <a:pt x="2194560" y="213360"/>
                </a:cubicBezTo>
                <a:cubicBezTo>
                  <a:pt x="2197947" y="218440"/>
                  <a:pt x="2199543" y="225364"/>
                  <a:pt x="2204720" y="228600"/>
                </a:cubicBezTo>
                <a:cubicBezTo>
                  <a:pt x="2213802" y="234276"/>
                  <a:pt x="2225040" y="235373"/>
                  <a:pt x="2235200" y="238760"/>
                </a:cubicBezTo>
                <a:lnTo>
                  <a:pt x="2250440" y="243840"/>
                </a:lnTo>
                <a:cubicBezTo>
                  <a:pt x="2255520" y="245533"/>
                  <a:pt x="2261225" y="245950"/>
                  <a:pt x="2265680" y="248920"/>
                </a:cubicBezTo>
                <a:cubicBezTo>
                  <a:pt x="2270760" y="252307"/>
                  <a:pt x="2275341" y="256600"/>
                  <a:pt x="2280920" y="259080"/>
                </a:cubicBezTo>
                <a:cubicBezTo>
                  <a:pt x="2290707" y="263430"/>
                  <a:pt x="2302489" y="263299"/>
                  <a:pt x="2311400" y="269240"/>
                </a:cubicBezTo>
                <a:cubicBezTo>
                  <a:pt x="2325147" y="278404"/>
                  <a:pt x="2330847" y="283115"/>
                  <a:pt x="2346960" y="289560"/>
                </a:cubicBezTo>
                <a:cubicBezTo>
                  <a:pt x="2356904" y="293537"/>
                  <a:pt x="2367280" y="296333"/>
                  <a:pt x="2377440" y="299720"/>
                </a:cubicBezTo>
                <a:cubicBezTo>
                  <a:pt x="2382520" y="301413"/>
                  <a:pt x="2387891" y="302405"/>
                  <a:pt x="2392680" y="304800"/>
                </a:cubicBezTo>
                <a:cubicBezTo>
                  <a:pt x="2399453" y="308187"/>
                  <a:pt x="2406425" y="311203"/>
                  <a:pt x="2413000" y="314960"/>
                </a:cubicBezTo>
                <a:cubicBezTo>
                  <a:pt x="2418301" y="317989"/>
                  <a:pt x="2422661" y="322640"/>
                  <a:pt x="2428240" y="325120"/>
                </a:cubicBezTo>
                <a:cubicBezTo>
                  <a:pt x="2438027" y="329470"/>
                  <a:pt x="2448560" y="331893"/>
                  <a:pt x="2458720" y="335280"/>
                </a:cubicBezTo>
                <a:lnTo>
                  <a:pt x="2473960" y="340360"/>
                </a:lnTo>
                <a:cubicBezTo>
                  <a:pt x="2479040" y="342053"/>
                  <a:pt x="2484745" y="342470"/>
                  <a:pt x="2489200" y="345440"/>
                </a:cubicBezTo>
                <a:cubicBezTo>
                  <a:pt x="2494280" y="348827"/>
                  <a:pt x="2498723" y="353456"/>
                  <a:pt x="2504440" y="355600"/>
                </a:cubicBezTo>
                <a:cubicBezTo>
                  <a:pt x="2512525" y="358632"/>
                  <a:pt x="2521510" y="358408"/>
                  <a:pt x="2529840" y="360680"/>
                </a:cubicBezTo>
                <a:cubicBezTo>
                  <a:pt x="2540172" y="363498"/>
                  <a:pt x="2560320" y="370840"/>
                  <a:pt x="2560320" y="370840"/>
                </a:cubicBezTo>
                <a:cubicBezTo>
                  <a:pt x="2569890" y="380410"/>
                  <a:pt x="2578069" y="390582"/>
                  <a:pt x="2590800" y="396240"/>
                </a:cubicBezTo>
                <a:cubicBezTo>
                  <a:pt x="2600587" y="400590"/>
                  <a:pt x="2611120" y="403013"/>
                  <a:pt x="2621280" y="406400"/>
                </a:cubicBezTo>
                <a:lnTo>
                  <a:pt x="2636520" y="411480"/>
                </a:lnTo>
                <a:cubicBezTo>
                  <a:pt x="2651335" y="416418"/>
                  <a:pt x="2657732" y="417752"/>
                  <a:pt x="2672080" y="426720"/>
                </a:cubicBezTo>
                <a:cubicBezTo>
                  <a:pt x="2733169" y="464901"/>
                  <a:pt x="2646807" y="417759"/>
                  <a:pt x="2717800" y="457200"/>
                </a:cubicBezTo>
                <a:cubicBezTo>
                  <a:pt x="2732706" y="465481"/>
                  <a:pt x="2740587" y="466875"/>
                  <a:pt x="2753360" y="477520"/>
                </a:cubicBezTo>
                <a:cubicBezTo>
                  <a:pt x="2758879" y="482119"/>
                  <a:pt x="2763081" y="488161"/>
                  <a:pt x="2768600" y="492760"/>
                </a:cubicBezTo>
                <a:cubicBezTo>
                  <a:pt x="2782648" y="504466"/>
                  <a:pt x="2791285" y="505898"/>
                  <a:pt x="2809240" y="513080"/>
                </a:cubicBezTo>
                <a:cubicBezTo>
                  <a:pt x="2814320" y="518160"/>
                  <a:pt x="2818502" y="524335"/>
                  <a:pt x="2824480" y="528320"/>
                </a:cubicBezTo>
                <a:cubicBezTo>
                  <a:pt x="2828935" y="531290"/>
                  <a:pt x="2839720" y="533400"/>
                  <a:pt x="2839720" y="5334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CFBA2-8BFF-4C84-A6D2-E31B820A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DQM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A35A1-52C4-4B95-8377-249A4F61D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Other possible decider:</a:t>
            </a:r>
          </a:p>
          <a:p>
            <a:pPr lvl="1"/>
            <a:r>
              <a:rPr lang="en-US" dirty="0"/>
              <a:t>Some type of quantitative comparison between noise PSD and idealized noise PSD – this may be a redundant check</a:t>
            </a:r>
          </a:p>
          <a:p>
            <a:pPr lvl="1"/>
            <a:endParaRPr lang="en-US" dirty="0"/>
          </a:p>
          <a:p>
            <a:r>
              <a:rPr lang="en-US" dirty="0"/>
              <a:t>Other questions/comments:</a:t>
            </a:r>
          </a:p>
          <a:p>
            <a:pPr lvl="1"/>
            <a:r>
              <a:rPr lang="en-US" dirty="0"/>
              <a:t>Can we assume Gaussian noise distributions, the mean = 0?</a:t>
            </a:r>
          </a:p>
          <a:p>
            <a:pPr lvl="1"/>
            <a:r>
              <a:rPr lang="en-US" dirty="0"/>
              <a:t>Detector and channel(?) specific thresholds</a:t>
            </a:r>
          </a:p>
          <a:p>
            <a:pPr lvl="1"/>
            <a:r>
              <a:rPr lang="en-US" dirty="0"/>
              <a:t>Multi-level thresholds</a:t>
            </a:r>
          </a:p>
          <a:p>
            <a:pPr lvl="1"/>
            <a:r>
              <a:rPr lang="en-US" dirty="0"/>
              <a:t>Sampling at beginning of runs – is just one sample take, or multiple samples?</a:t>
            </a:r>
          </a:p>
          <a:p>
            <a:pPr lvl="1"/>
            <a:r>
              <a:rPr lang="en-US" dirty="0"/>
              <a:t>Sampling periodically, having some history record?</a:t>
            </a:r>
          </a:p>
          <a:p>
            <a:pPr lvl="1"/>
            <a:r>
              <a:rPr lang="en-US" dirty="0"/>
              <a:t>Coincidence – maybe not</a:t>
            </a:r>
          </a:p>
        </p:txBody>
      </p:sp>
    </p:spTree>
    <p:extLst>
      <p:ext uri="{BB962C8B-B14F-4D97-AF65-F5344CB8AC3E}">
        <p14:creationId xmlns:p14="http://schemas.microsoft.com/office/powerpoint/2010/main" val="221110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B12E-7DE6-4D67-ADDA-799AD506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Photoelectric Absorption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10EDA0-F961-490B-8559-8AF53F3A37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052" r="57605" b="9474"/>
          <a:stretch/>
        </p:blipFill>
        <p:spPr>
          <a:xfrm>
            <a:off x="250257" y="1434164"/>
            <a:ext cx="5168766" cy="3118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58A94-1453-4383-AE67-FC2F56F62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754" r="55553" b="7930"/>
          <a:stretch/>
        </p:blipFill>
        <p:spPr>
          <a:xfrm>
            <a:off x="6096000" y="1434164"/>
            <a:ext cx="5419023" cy="317633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66C1E2B-B9D1-411C-A138-BD764E020570}"/>
              </a:ext>
            </a:extLst>
          </p:cNvPr>
          <p:cNvSpPr/>
          <p:nvPr/>
        </p:nvSpPr>
        <p:spPr>
          <a:xfrm>
            <a:off x="1443789" y="1915427"/>
            <a:ext cx="2213811" cy="1501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8E7439-873F-4AF0-9A69-0A165319708E}"/>
              </a:ext>
            </a:extLst>
          </p:cNvPr>
          <p:cNvSpPr/>
          <p:nvPr/>
        </p:nvSpPr>
        <p:spPr>
          <a:xfrm>
            <a:off x="7246219" y="2125579"/>
            <a:ext cx="2213811" cy="1501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039FD-D502-4F8D-9164-C1DA79091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Photoelectric Absorption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4628F-13D4-479B-B7C8-BF74BA3F5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Can we obtain uncertainties from the Henke data?</a:t>
            </a:r>
          </a:p>
          <a:p>
            <a:r>
              <a:rPr lang="en-US" dirty="0"/>
              <a:t>The Henke data isn’t strictly measured data. It takes experimental data from wherever it can find it. Interpolates between the data using theoretical calculations from </a:t>
            </a:r>
            <a:r>
              <a:rPr lang="en-US" dirty="0" err="1"/>
              <a:t>Doolean</a:t>
            </a:r>
            <a:r>
              <a:rPr lang="en-US" dirty="0"/>
              <a:t> and </a:t>
            </a:r>
            <a:r>
              <a:rPr lang="en-US" dirty="0" err="1"/>
              <a:t>Liverman</a:t>
            </a:r>
            <a:r>
              <a:rPr lang="en-US" dirty="0"/>
              <a:t>. Where experimental does not exist, it interpolates across Z </a:t>
            </a:r>
          </a:p>
          <a:p>
            <a:r>
              <a:rPr lang="en-US" dirty="0"/>
              <a:t>The experimental data for Si goes down to about 40eV, and 20eV for Ge.</a:t>
            </a:r>
          </a:p>
          <a:p>
            <a:r>
              <a:rPr lang="en-US" dirty="0"/>
              <a:t>The Henke paper also assumes atoms scatter light independently – no condensed matter effects. </a:t>
            </a:r>
          </a:p>
          <a:p>
            <a:pPr lvl="1"/>
            <a:r>
              <a:rPr lang="en-US" dirty="0"/>
              <a:t>Generally it has been found experimentally that </a:t>
            </a:r>
            <a:r>
              <a:rPr lang="en-US" dirty="0" err="1"/>
              <a:t>photoabsoprtion</a:t>
            </a:r>
            <a:r>
              <a:rPr lang="en-US" dirty="0"/>
              <a:t> within condensed matter is indeed atomic-like above about 50eV except in energy regions near absorption thresholds.</a:t>
            </a:r>
          </a:p>
          <a:p>
            <a:pPr lvl="1"/>
            <a:r>
              <a:rPr lang="en-US" dirty="0"/>
              <a:t>The effects of the condensed state are significant only at the lower energies of interest here.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8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039FD-D502-4F8D-9164-C1DA79091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Photoelectric Absorption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4628F-13D4-479B-B7C8-BF74BA3F5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can look for uncertainties from individual data series from the Henke paper.</a:t>
            </a:r>
          </a:p>
          <a:p>
            <a:r>
              <a:rPr lang="en-US" dirty="0"/>
              <a:t>I think there are factors that ought to be considered regarding the cross section values:</a:t>
            </a:r>
          </a:p>
          <a:p>
            <a:pPr lvl="1"/>
            <a:r>
              <a:rPr lang="en-US" dirty="0"/>
              <a:t>Temperature dependence</a:t>
            </a:r>
          </a:p>
          <a:p>
            <a:pPr lvl="1"/>
            <a:r>
              <a:rPr lang="en-US" dirty="0"/>
              <a:t>State of material (solid, crystal, gaseous)</a:t>
            </a:r>
          </a:p>
          <a:p>
            <a:pPr lvl="1"/>
            <a:r>
              <a:rPr lang="en-US"/>
              <a:t>Isotope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13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341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 Theme</vt:lpstr>
      <vt:lpstr>Weekly Meeting</vt:lpstr>
      <vt:lpstr>DMC – MidasIO</vt:lpstr>
      <vt:lpstr>DQM</vt:lpstr>
      <vt:lpstr>DQM</vt:lpstr>
      <vt:lpstr>Photoelectric Absorption</vt:lpstr>
      <vt:lpstr>Photoelectric Absorption</vt:lpstr>
      <vt:lpstr>Photoelectric Absorption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Meeting</dc:title>
  <dc:creator>Matthew Wilson</dc:creator>
  <cp:lastModifiedBy>Matthew Wilson</cp:lastModifiedBy>
  <cp:revision>19</cp:revision>
  <dcterms:created xsi:type="dcterms:W3CDTF">2017-06-07T15:59:19Z</dcterms:created>
  <dcterms:modified xsi:type="dcterms:W3CDTF">2017-10-05T15:51:06Z</dcterms:modified>
</cp:coreProperties>
</file>